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313" r:id="rId3"/>
    <p:sldId id="298" r:id="rId4"/>
    <p:sldId id="256" r:id="rId5"/>
    <p:sldId id="306" r:id="rId6"/>
    <p:sldId id="308" r:id="rId7"/>
    <p:sldId id="300" r:id="rId8"/>
    <p:sldId id="312" r:id="rId9"/>
    <p:sldId id="301" r:id="rId10"/>
    <p:sldId id="280" r:id="rId11"/>
    <p:sldId id="291" r:id="rId12"/>
    <p:sldId id="292" r:id="rId13"/>
    <p:sldId id="293" r:id="rId14"/>
    <p:sldId id="271" r:id="rId15"/>
    <p:sldId id="302" r:id="rId16"/>
    <p:sldId id="295" r:id="rId17"/>
    <p:sldId id="296" r:id="rId18"/>
    <p:sldId id="303" r:id="rId19"/>
    <p:sldId id="275" r:id="rId20"/>
    <p:sldId id="272" r:id="rId21"/>
    <p:sldId id="304" r:id="rId22"/>
    <p:sldId id="278" r:id="rId23"/>
    <p:sldId id="309" r:id="rId24"/>
    <p:sldId id="310" r:id="rId25"/>
    <p:sldId id="311" r:id="rId26"/>
    <p:sldId id="314" r:id="rId2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56" y="64"/>
      </p:cViewPr>
      <p:guideLst>
        <p:guide orient="horz" pos="2137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76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9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912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32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554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0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38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13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10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17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94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E38F-97C5-410D-AB32-5AA5833641D1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89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YUNSUJUNG/2020.07.09_MozyoGame_NAVER_Webto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15.png"/><Relationship Id="rId2" Type="http://schemas.openxmlformats.org/officeDocument/2006/relationships/image" Target="../media/image16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10" Type="http://schemas.openxmlformats.org/officeDocument/2006/relationships/image" Target="../media/image12.png"/><Relationship Id="rId4" Type="http://schemas.openxmlformats.org/officeDocument/2006/relationships/image" Target="../media/image34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9.png"/><Relationship Id="rId7" Type="http://schemas.openxmlformats.org/officeDocument/2006/relationships/image" Target="../media/image40.png"/><Relationship Id="rId12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7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9" Type="http://schemas.openxmlformats.org/officeDocument/2006/relationships/image" Target="../media/image85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42" Type="http://schemas.openxmlformats.org/officeDocument/2006/relationships/image" Target="../media/image88.png"/><Relationship Id="rId47" Type="http://schemas.openxmlformats.org/officeDocument/2006/relationships/image" Target="../media/image93.png"/><Relationship Id="rId50" Type="http://schemas.openxmlformats.org/officeDocument/2006/relationships/image" Target="../media/image23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84.png"/><Relationship Id="rId46" Type="http://schemas.openxmlformats.org/officeDocument/2006/relationships/image" Target="../media/image92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41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40" Type="http://schemas.openxmlformats.org/officeDocument/2006/relationships/image" Target="../media/image86.png"/><Relationship Id="rId45" Type="http://schemas.openxmlformats.org/officeDocument/2006/relationships/image" Target="../media/image91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49" Type="http://schemas.openxmlformats.org/officeDocument/2006/relationships/image" Target="../media/image22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4" Type="http://schemas.openxmlformats.org/officeDocument/2006/relationships/image" Target="../media/image90.png"/><Relationship Id="rId52" Type="http://schemas.openxmlformats.org/officeDocument/2006/relationships/image" Target="../media/image9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43" Type="http://schemas.openxmlformats.org/officeDocument/2006/relationships/image" Target="../media/image89.png"/><Relationship Id="rId48" Type="http://schemas.openxmlformats.org/officeDocument/2006/relationships/image" Target="../media/image94.png"/><Relationship Id="rId8" Type="http://schemas.openxmlformats.org/officeDocument/2006/relationships/image" Target="../media/image54.png"/><Relationship Id="rId5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1.png"/><Relationship Id="rId5" Type="http://schemas.openxmlformats.org/officeDocument/2006/relationships/image" Target="../media/image8.png"/><Relationship Id="rId10" Type="http://schemas.openxmlformats.org/officeDocument/2006/relationships/image" Target="../media/image53.png"/><Relationship Id="rId4" Type="http://schemas.openxmlformats.org/officeDocument/2006/relationships/image" Target="../media/image97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5.png"/><Relationship Id="rId39" Type="http://schemas.openxmlformats.org/officeDocument/2006/relationships/image" Target="../media/image138.png"/><Relationship Id="rId21" Type="http://schemas.openxmlformats.org/officeDocument/2006/relationships/image" Target="../media/image120.png"/><Relationship Id="rId34" Type="http://schemas.openxmlformats.org/officeDocument/2006/relationships/image" Target="../media/image133.png"/><Relationship Id="rId42" Type="http://schemas.openxmlformats.org/officeDocument/2006/relationships/image" Target="../media/image66.png"/><Relationship Id="rId47" Type="http://schemas.openxmlformats.org/officeDocument/2006/relationships/image" Target="../media/image145.png"/><Relationship Id="rId50" Type="http://schemas.openxmlformats.org/officeDocument/2006/relationships/image" Target="../media/image148.png"/><Relationship Id="rId55" Type="http://schemas.openxmlformats.org/officeDocument/2006/relationships/image" Target="../media/image153.png"/><Relationship Id="rId63" Type="http://schemas.openxmlformats.org/officeDocument/2006/relationships/image" Target="../media/image161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41" Type="http://schemas.openxmlformats.org/officeDocument/2006/relationships/image" Target="../media/image140.png"/><Relationship Id="rId54" Type="http://schemas.openxmlformats.org/officeDocument/2006/relationships/image" Target="../media/image152.png"/><Relationship Id="rId6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37" Type="http://schemas.openxmlformats.org/officeDocument/2006/relationships/image" Target="../media/image136.png"/><Relationship Id="rId40" Type="http://schemas.openxmlformats.org/officeDocument/2006/relationships/image" Target="../media/image139.png"/><Relationship Id="rId45" Type="http://schemas.openxmlformats.org/officeDocument/2006/relationships/image" Target="../media/image143.png"/><Relationship Id="rId53" Type="http://schemas.openxmlformats.org/officeDocument/2006/relationships/image" Target="../media/image151.png"/><Relationship Id="rId58" Type="http://schemas.openxmlformats.org/officeDocument/2006/relationships/image" Target="../media/image156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135.png"/><Relationship Id="rId49" Type="http://schemas.openxmlformats.org/officeDocument/2006/relationships/image" Target="../media/image147.png"/><Relationship Id="rId57" Type="http://schemas.openxmlformats.org/officeDocument/2006/relationships/image" Target="../media/image155.png"/><Relationship Id="rId61" Type="http://schemas.openxmlformats.org/officeDocument/2006/relationships/image" Target="../media/image159.png"/><Relationship Id="rId10" Type="http://schemas.openxmlformats.org/officeDocument/2006/relationships/image" Target="../media/image110.png"/><Relationship Id="rId19" Type="http://schemas.openxmlformats.org/officeDocument/2006/relationships/image" Target="../media/image6.png"/><Relationship Id="rId31" Type="http://schemas.openxmlformats.org/officeDocument/2006/relationships/image" Target="../media/image130.png"/><Relationship Id="rId44" Type="http://schemas.openxmlformats.org/officeDocument/2006/relationships/image" Target="../media/image142.png"/><Relationship Id="rId52" Type="http://schemas.openxmlformats.org/officeDocument/2006/relationships/image" Target="../media/image150.png"/><Relationship Id="rId60" Type="http://schemas.openxmlformats.org/officeDocument/2006/relationships/image" Target="../media/image158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Relationship Id="rId43" Type="http://schemas.openxmlformats.org/officeDocument/2006/relationships/image" Target="../media/image141.png"/><Relationship Id="rId48" Type="http://schemas.openxmlformats.org/officeDocument/2006/relationships/image" Target="../media/image146.png"/><Relationship Id="rId56" Type="http://schemas.openxmlformats.org/officeDocument/2006/relationships/image" Target="../media/image154.png"/><Relationship Id="rId64" Type="http://schemas.openxmlformats.org/officeDocument/2006/relationships/image" Target="../media/image162.png"/><Relationship Id="rId8" Type="http://schemas.openxmlformats.org/officeDocument/2006/relationships/image" Target="../media/image108.png"/><Relationship Id="rId51" Type="http://schemas.openxmlformats.org/officeDocument/2006/relationships/image" Target="../media/image149.png"/><Relationship Id="rId3" Type="http://schemas.openxmlformats.org/officeDocument/2006/relationships/image" Target="../media/image103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38" Type="http://schemas.openxmlformats.org/officeDocument/2006/relationships/image" Target="../media/image137.png"/><Relationship Id="rId46" Type="http://schemas.openxmlformats.org/officeDocument/2006/relationships/image" Target="../media/image144.png"/><Relationship Id="rId59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18.png"/><Relationship Id="rId21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image" Target="../media/image116.png"/><Relationship Id="rId17" Type="http://schemas.openxmlformats.org/officeDocument/2006/relationships/image" Target="../media/image126.png"/><Relationship Id="rId2" Type="http://schemas.openxmlformats.org/officeDocument/2006/relationships/image" Target="../media/image106.png"/><Relationship Id="rId16" Type="http://schemas.openxmlformats.org/officeDocument/2006/relationships/image" Target="../media/image107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20.png"/><Relationship Id="rId5" Type="http://schemas.openxmlformats.org/officeDocument/2006/relationships/image" Target="../media/image110.png"/><Relationship Id="rId15" Type="http://schemas.openxmlformats.org/officeDocument/2006/relationships/image" Target="../media/image125.png"/><Relationship Id="rId23" Type="http://schemas.openxmlformats.org/officeDocument/2006/relationships/image" Target="../media/image102.png"/><Relationship Id="rId10" Type="http://schemas.openxmlformats.org/officeDocument/2006/relationships/image" Target="../media/image119.png"/><Relationship Id="rId19" Type="http://schemas.openxmlformats.org/officeDocument/2006/relationships/image" Target="../media/image6.png"/><Relationship Id="rId4" Type="http://schemas.openxmlformats.org/officeDocument/2006/relationships/image" Target="../media/image103.png"/><Relationship Id="rId9" Type="http://schemas.openxmlformats.org/officeDocument/2006/relationships/image" Target="../media/image105.png"/><Relationship Id="rId14" Type="http://schemas.openxmlformats.org/officeDocument/2006/relationships/image" Target="../media/image124.png"/><Relationship Id="rId22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F6CF01-BA22-4AF0-B777-D5374BCA2D29}"/>
              </a:ext>
            </a:extLst>
          </p:cNvPr>
          <p:cNvSpPr/>
          <p:nvPr/>
        </p:nvSpPr>
        <p:spPr>
          <a:xfrm>
            <a:off x="0" y="1199348"/>
            <a:ext cx="9906000" cy="22983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41BC315C-174C-4B60-92CB-8E9CD8EA515A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8CCBB2-1B91-4DE3-8201-71F20A3F7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054" y="1715964"/>
            <a:ext cx="3669401" cy="35915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3631B6-2BEA-47FB-A317-77980EECC9A2}"/>
              </a:ext>
            </a:extLst>
          </p:cNvPr>
          <p:cNvSpPr/>
          <p:nvPr/>
        </p:nvSpPr>
        <p:spPr>
          <a:xfrm>
            <a:off x="6236599" y="5809106"/>
            <a:ext cx="32678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hlinkClick r:id="rId3"/>
              </a:rPr>
              <a:t>https://github.com/BYUNSUJUNG/2020.07.09_MozyoGame_NAVER_Webtoon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4B6ACC-61E3-4EBA-9808-90AD052DF25B}"/>
              </a:ext>
            </a:extLst>
          </p:cNvPr>
          <p:cNvSpPr txBox="1"/>
          <p:nvPr/>
        </p:nvSpPr>
        <p:spPr>
          <a:xfrm>
            <a:off x="946548" y="1649882"/>
            <a:ext cx="3286853" cy="1108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latin typeface="helvetica" panose="020B0604020202020204" pitchFamily="34" charset="0"/>
              </a:rPr>
              <a:t>I'm MOZYO, too.</a:t>
            </a:r>
            <a:endParaRPr lang="en-US" altLang="ko-KR" sz="32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E6512-3F5D-4818-A62C-D608E9A9519A}"/>
              </a:ext>
            </a:extLst>
          </p:cNvPr>
          <p:cNvSpPr txBox="1"/>
          <p:nvPr/>
        </p:nvSpPr>
        <p:spPr>
          <a:xfrm>
            <a:off x="562265" y="3659714"/>
            <a:ext cx="4473871" cy="249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500" b="1" dirty="0">
                <a:latin typeface="+mn-ea"/>
              </a:rPr>
              <a:t>웹툰 속에서만 봤던 재미있는 </a:t>
            </a:r>
            <a:r>
              <a:rPr lang="ko-KR" altLang="en-US" sz="1500" b="1" dirty="0" err="1">
                <a:latin typeface="+mn-ea"/>
              </a:rPr>
              <a:t>모죠의</a:t>
            </a:r>
            <a:r>
              <a:rPr lang="ko-KR" altLang="en-US" sz="1500" b="1" dirty="0">
                <a:latin typeface="+mn-ea"/>
              </a:rPr>
              <a:t> 세상</a:t>
            </a:r>
            <a:r>
              <a:rPr lang="en-US" altLang="ko-KR" sz="1500" b="1" dirty="0">
                <a:latin typeface="+mn-ea"/>
              </a:rPr>
              <a:t>!</a:t>
            </a:r>
          </a:p>
          <a:p>
            <a:pPr>
              <a:lnSpc>
                <a:spcPct val="250000"/>
              </a:lnSpc>
            </a:pPr>
            <a:r>
              <a:rPr lang="ko-KR" altLang="en-US" sz="1500" b="1" dirty="0">
                <a:latin typeface="+mn-ea"/>
              </a:rPr>
              <a:t>이제는 </a:t>
            </a:r>
            <a:r>
              <a:rPr lang="ko-KR" altLang="en-US" sz="2000" b="1" dirty="0">
                <a:latin typeface="+mn-ea"/>
              </a:rPr>
              <a:t>내</a:t>
            </a:r>
            <a:r>
              <a:rPr lang="ko-KR" altLang="en-US" sz="1500" b="1" dirty="0">
                <a:latin typeface="+mn-ea"/>
              </a:rPr>
              <a:t>가 살아가는 세상이 되었다</a:t>
            </a:r>
            <a:r>
              <a:rPr lang="en-US" altLang="ko-KR" sz="1500" b="1" dirty="0">
                <a:latin typeface="+mn-ea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500" b="1" dirty="0">
                <a:latin typeface="+mn-ea"/>
              </a:rPr>
              <a:t>수많은 </a:t>
            </a:r>
            <a:r>
              <a:rPr lang="ko-KR" altLang="en-US" sz="1500" b="1" dirty="0" err="1">
                <a:latin typeface="+mn-ea"/>
              </a:rPr>
              <a:t>모죠들과</a:t>
            </a:r>
            <a:r>
              <a:rPr lang="ko-KR" altLang="en-US" sz="1500" b="1" dirty="0">
                <a:latin typeface="+mn-ea"/>
              </a:rPr>
              <a:t> 함께하는 수많은 즐거움과 재미</a:t>
            </a:r>
            <a:endParaRPr lang="en-US" altLang="ko-KR" sz="1500" b="1" dirty="0"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1500" b="1" dirty="0">
                <a:latin typeface="+mn-ea"/>
              </a:rPr>
              <a:t>나</a:t>
            </a:r>
            <a:r>
              <a:rPr lang="en-US" altLang="ko-KR" sz="1500" b="1" dirty="0">
                <a:latin typeface="+mn-ea"/>
              </a:rPr>
              <a:t>! </a:t>
            </a:r>
            <a:r>
              <a:rPr lang="ko-KR" altLang="en-US" sz="1500" b="1" dirty="0" err="1">
                <a:latin typeface="+mn-ea"/>
              </a:rPr>
              <a:t>모죠의</a:t>
            </a:r>
            <a:r>
              <a:rPr lang="ko-KR" altLang="en-US" sz="1500" b="1" dirty="0">
                <a:latin typeface="+mn-ea"/>
              </a:rPr>
              <a:t> 세상이 펼쳐진다</a:t>
            </a:r>
            <a:r>
              <a:rPr lang="en-US" altLang="ko-KR" sz="1500" b="1" dirty="0">
                <a:latin typeface="+mn-ea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428663-65EF-4783-87FF-D6D1DA96D292}"/>
              </a:ext>
            </a:extLst>
          </p:cNvPr>
          <p:cNvSpPr/>
          <p:nvPr/>
        </p:nvSpPr>
        <p:spPr>
          <a:xfrm>
            <a:off x="5584645" y="1465408"/>
            <a:ext cx="42939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5F6066"/>
                </a:solidFill>
                <a:latin typeface="helvetica" panose="020B0604020202020204" pitchFamily="34" charset="0"/>
              </a:rPr>
              <a:t>I'm MOZYO. What’s your name?</a:t>
            </a:r>
            <a:br>
              <a:rPr lang="en-US" altLang="ko-KR" sz="1400" b="1" dirty="0"/>
            </a:br>
            <a:br>
              <a:rPr lang="en-US" altLang="ko-KR" sz="1400" b="1" dirty="0"/>
            </a:br>
            <a:r>
              <a:rPr lang="en-US" altLang="ko-KR" sz="1400" b="1" dirty="0">
                <a:solidFill>
                  <a:srgbClr val="5F6066"/>
                </a:solidFill>
                <a:latin typeface="helvetica" panose="020B0604020202020204" pitchFamily="34" charset="0"/>
              </a:rPr>
              <a:t>I'm MOZYO, too.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6696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7499C9-6002-438C-925F-25C57C64EFC2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E76ABD3C-5176-4D47-A821-85AE443006D2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C8EA249-3C31-46BF-9C7A-DE5B891BB4FC}"/>
              </a:ext>
            </a:extLst>
          </p:cNvPr>
          <p:cNvGrpSpPr/>
          <p:nvPr/>
        </p:nvGrpSpPr>
        <p:grpSpPr>
          <a:xfrm>
            <a:off x="432713" y="1501852"/>
            <a:ext cx="3300671" cy="896172"/>
            <a:chOff x="364111" y="1246344"/>
            <a:chExt cx="4211914" cy="1231441"/>
          </a:xfrm>
        </p:grpSpPr>
        <p:pic>
          <p:nvPicPr>
            <p:cNvPr id="4" name="그림 3" descr="남자이(가) 표시된 사진&#10;&#10;자동 생성된 설명">
              <a:extLst>
                <a:ext uri="{FF2B5EF4-FFF2-40B4-BE49-F238E27FC236}">
                  <a16:creationId xmlns:a16="http://schemas.microsoft.com/office/drawing/2014/main" id="{15D8CF1A-B3B5-4F36-A6F4-1274CF06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584" y="1246344"/>
              <a:ext cx="1231441" cy="1231441"/>
            </a:xfrm>
            <a:prstGeom prst="rect">
              <a:avLst/>
            </a:prstGeom>
          </p:spPr>
        </p:pic>
        <p:pic>
          <p:nvPicPr>
            <p:cNvPr id="14" name="그림 13" descr="시계, 셔츠이(가) 표시된 사진&#10;&#10;자동 생성된 설명">
              <a:extLst>
                <a:ext uri="{FF2B5EF4-FFF2-40B4-BE49-F238E27FC236}">
                  <a16:creationId xmlns:a16="http://schemas.microsoft.com/office/drawing/2014/main" id="{0D6257AA-811A-4AC8-9AD2-0ABEF4DC4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887" y="1461254"/>
              <a:ext cx="876109" cy="876111"/>
            </a:xfrm>
            <a:prstGeom prst="rect">
              <a:avLst/>
            </a:prstGeom>
          </p:spPr>
        </p:pic>
        <p:pic>
          <p:nvPicPr>
            <p:cNvPr id="17" name="그림 16" descr="시계이(가) 표시된 사진&#10;&#10;자동 생성된 설명">
              <a:extLst>
                <a:ext uri="{FF2B5EF4-FFF2-40B4-BE49-F238E27FC236}">
                  <a16:creationId xmlns:a16="http://schemas.microsoft.com/office/drawing/2014/main" id="{6D5485A4-29F2-450E-A96E-34E06D5C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11" y="1281534"/>
              <a:ext cx="1467587" cy="1100689"/>
            </a:xfrm>
            <a:prstGeom prst="rect">
              <a:avLst/>
            </a:prstGeom>
          </p:spPr>
        </p:pic>
        <p:pic>
          <p:nvPicPr>
            <p:cNvPr id="46" name="그림 45" descr="그리기, 장난감, 시계이(가) 표시된 사진&#10;&#10;자동 생성된 설명">
              <a:extLst>
                <a:ext uri="{FF2B5EF4-FFF2-40B4-BE49-F238E27FC236}">
                  <a16:creationId xmlns:a16="http://schemas.microsoft.com/office/drawing/2014/main" id="{69518D7D-A123-4792-B6B8-7CE8BDF9D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291" y="1457502"/>
              <a:ext cx="1294307" cy="862871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FCE8B9-81F8-4436-99B2-15B79DD8EC1F}"/>
              </a:ext>
            </a:extLst>
          </p:cNvPr>
          <p:cNvGrpSpPr/>
          <p:nvPr/>
        </p:nvGrpSpPr>
        <p:grpSpPr>
          <a:xfrm>
            <a:off x="1288028" y="3631249"/>
            <a:ext cx="7783234" cy="2071732"/>
            <a:chOff x="640095" y="3172839"/>
            <a:chExt cx="9337303" cy="31967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B26E87-AD3C-4323-A34A-7C137E85E5B7}"/>
                </a:ext>
              </a:extLst>
            </p:cNvPr>
            <p:cNvSpPr txBox="1"/>
            <p:nvPr/>
          </p:nvSpPr>
          <p:spPr>
            <a:xfrm>
              <a:off x="7285364" y="5870911"/>
              <a:ext cx="2692034" cy="49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n-ea"/>
                </a:rPr>
                <a:t>Mountain</a:t>
              </a:r>
              <a:endParaRPr lang="ko-KR" altLang="en-US" sz="1500" b="1" dirty="0">
                <a:latin typeface="+mn-ea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9AF99C2-1313-4EE1-821A-5E871F777A25}"/>
                </a:ext>
              </a:extLst>
            </p:cNvPr>
            <p:cNvGrpSpPr/>
            <p:nvPr/>
          </p:nvGrpSpPr>
          <p:grpSpPr>
            <a:xfrm>
              <a:off x="640095" y="3172839"/>
              <a:ext cx="8411077" cy="3196722"/>
              <a:chOff x="640095" y="3172839"/>
              <a:chExt cx="8411077" cy="3196722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947BDF5-FA0C-4E82-802D-9888F2C67FCC}"/>
                  </a:ext>
                </a:extLst>
              </p:cNvPr>
              <p:cNvGrpSpPr/>
              <p:nvPr/>
            </p:nvGrpSpPr>
            <p:grpSpPr>
              <a:xfrm>
                <a:off x="3748684" y="3172839"/>
                <a:ext cx="2336180" cy="2697043"/>
                <a:chOff x="400042" y="183060"/>
                <a:chExt cx="3673880" cy="2930343"/>
              </a:xfrm>
            </p:grpSpPr>
            <p:pic>
              <p:nvPicPr>
                <p:cNvPr id="33" name="그림 32" descr="남자, 물, 쥐고있는, 공기이(가) 표시된 사진&#10;&#10;자동 생성된 설명">
                  <a:extLst>
                    <a:ext uri="{FF2B5EF4-FFF2-40B4-BE49-F238E27FC236}">
                      <a16:creationId xmlns:a16="http://schemas.microsoft.com/office/drawing/2014/main" id="{421184BA-15E6-4CE1-A47C-006C5E314F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042" y="183060"/>
                  <a:ext cx="3673880" cy="1874339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3C6BB823-58C0-4A32-A280-B9F92BD13E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0239"/>
                <a:stretch/>
              </p:blipFill>
              <p:spPr>
                <a:xfrm>
                  <a:off x="400042" y="914928"/>
                  <a:ext cx="3673880" cy="2198475"/>
                </a:xfrm>
                <a:prstGeom prst="rect">
                  <a:avLst/>
                </a:prstGeom>
              </p:spPr>
            </p:pic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2EAE247D-9A48-46DA-8643-F81E6D7F2F88}"/>
                  </a:ext>
                </a:extLst>
              </p:cNvPr>
              <p:cNvGrpSpPr/>
              <p:nvPr/>
            </p:nvGrpSpPr>
            <p:grpSpPr>
              <a:xfrm>
                <a:off x="813557" y="3172839"/>
                <a:ext cx="2422745" cy="2780561"/>
                <a:chOff x="4512239" y="183059"/>
                <a:chExt cx="1735697" cy="2448935"/>
              </a:xfrm>
            </p:grpSpPr>
            <p:pic>
              <p:nvPicPr>
                <p:cNvPr id="36" name="그림 35" descr="남자, 물, 쥐고있는, 공기이(가) 표시된 사진&#10;&#10;자동 생성된 설명">
                  <a:extLst>
                    <a:ext uri="{FF2B5EF4-FFF2-40B4-BE49-F238E27FC236}">
                      <a16:creationId xmlns:a16="http://schemas.microsoft.com/office/drawing/2014/main" id="{6B67C72B-D0B1-4539-92F2-2761E3DD0D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2239" y="183059"/>
                  <a:ext cx="1735697" cy="1874339"/>
                </a:xfrm>
                <a:prstGeom prst="rect">
                  <a:avLst/>
                </a:prstGeom>
              </p:spPr>
            </p:pic>
            <p:pic>
              <p:nvPicPr>
                <p:cNvPr id="37" name="그림 36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E93C1EEE-611A-4A05-BDFE-D030CE7C4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2239" y="772186"/>
                  <a:ext cx="1735697" cy="1859808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2C299EB-51CC-4E8C-AC82-8943693EF8E2}"/>
                  </a:ext>
                </a:extLst>
              </p:cNvPr>
              <p:cNvGrpSpPr/>
              <p:nvPr/>
            </p:nvGrpSpPr>
            <p:grpSpPr>
              <a:xfrm>
                <a:off x="6597246" y="3172839"/>
                <a:ext cx="2453926" cy="2697043"/>
                <a:chOff x="8439722" y="152366"/>
                <a:chExt cx="3673880" cy="2969901"/>
              </a:xfrm>
            </p:grpSpPr>
            <p:pic>
              <p:nvPicPr>
                <p:cNvPr id="39" name="그림 38" descr="남자, 물, 쥐고있는, 공기이(가) 표시된 사진&#10;&#10;자동 생성된 설명">
                  <a:extLst>
                    <a:ext uri="{FF2B5EF4-FFF2-40B4-BE49-F238E27FC236}">
                      <a16:creationId xmlns:a16="http://schemas.microsoft.com/office/drawing/2014/main" id="{5DF5A6B2-811D-48F6-86CA-5BE48F5FAF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9722" y="152366"/>
                  <a:ext cx="3673880" cy="1874339"/>
                </a:xfrm>
                <a:prstGeom prst="rect">
                  <a:avLst/>
                </a:prstGeom>
              </p:spPr>
            </p:pic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8634DE2B-3397-4955-974B-A67461CBA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54096" y="1221063"/>
                  <a:ext cx="3659506" cy="1901204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D19A43-E2FE-4E79-B536-3B443054B5EC}"/>
                  </a:ext>
                </a:extLst>
              </p:cNvPr>
              <p:cNvSpPr txBox="1"/>
              <p:nvPr/>
            </p:nvSpPr>
            <p:spPr>
              <a:xfrm>
                <a:off x="4590130" y="5870911"/>
                <a:ext cx="1976459" cy="498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latin typeface="+mn-ea"/>
                  </a:rPr>
                  <a:t>Town</a:t>
                </a:r>
                <a:endParaRPr lang="ko-KR" altLang="en-US" sz="1500" b="1" dirty="0">
                  <a:latin typeface="+mn-ea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D2515B-58B2-42C9-9E23-65DC86003DE0}"/>
                  </a:ext>
                </a:extLst>
              </p:cNvPr>
              <p:cNvSpPr txBox="1"/>
              <p:nvPr/>
            </p:nvSpPr>
            <p:spPr>
              <a:xfrm>
                <a:off x="1743544" y="5846649"/>
                <a:ext cx="1641309" cy="498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latin typeface="+mn-ea"/>
                  </a:rPr>
                  <a:t>Sea</a:t>
                </a:r>
                <a:endParaRPr lang="ko-KR" altLang="en-US" sz="1500" b="1" dirty="0">
                  <a:latin typeface="+mn-ea"/>
                </a:endParaRPr>
              </a:p>
            </p:txBody>
          </p:sp>
          <p:pic>
            <p:nvPicPr>
              <p:cNvPr id="7" name="그림 6" descr="그리기, 장난감, 시계이(가) 표시된 사진&#10;&#10;자동 생성된 설명">
                <a:extLst>
                  <a:ext uri="{FF2B5EF4-FFF2-40B4-BE49-F238E27FC236}">
                    <a16:creationId xmlns:a16="http://schemas.microsoft.com/office/drawing/2014/main" id="{CBADB7A1-F9A8-41C9-82CA-9A7A46C34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4759" y="4657093"/>
                <a:ext cx="904829" cy="603219"/>
              </a:xfrm>
              <a:prstGeom prst="rect">
                <a:avLst/>
              </a:prstGeom>
            </p:spPr>
          </p:pic>
          <p:pic>
            <p:nvPicPr>
              <p:cNvPr id="10" name="그림 9" descr="그리기, 장난감이(가) 표시된 사진&#10;&#10;자동 생성된 설명">
                <a:extLst>
                  <a:ext uri="{FF2B5EF4-FFF2-40B4-BE49-F238E27FC236}">
                    <a16:creationId xmlns:a16="http://schemas.microsoft.com/office/drawing/2014/main" id="{66280946-110E-4205-BA27-DEA618C66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9745" y="5260312"/>
                <a:ext cx="893109" cy="595406"/>
              </a:xfrm>
              <a:prstGeom prst="rect">
                <a:avLst/>
              </a:prstGeom>
            </p:spPr>
          </p:pic>
          <p:pic>
            <p:nvPicPr>
              <p:cNvPr id="13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CA751550-C31F-4577-8EBC-2EA184EAF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1834" y="5011727"/>
                <a:ext cx="1484999" cy="1052781"/>
              </a:xfrm>
              <a:prstGeom prst="rect">
                <a:avLst/>
              </a:prstGeom>
            </p:spPr>
          </p:pic>
          <p:pic>
            <p:nvPicPr>
              <p:cNvPr id="45" name="그림 44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B2F8B0C8-D185-49B0-8B29-C74BF4FB4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4982" y="5012399"/>
                <a:ext cx="1403708" cy="1052781"/>
              </a:xfrm>
              <a:prstGeom prst="rect">
                <a:avLst/>
              </a:prstGeom>
            </p:spPr>
          </p:pic>
          <p:pic>
            <p:nvPicPr>
              <p:cNvPr id="48" name="그림 47" descr="남자이(가) 표시된 사진&#10;&#10;자동 생성된 설명">
                <a:extLst>
                  <a:ext uri="{FF2B5EF4-FFF2-40B4-BE49-F238E27FC236}">
                    <a16:creationId xmlns:a16="http://schemas.microsoft.com/office/drawing/2014/main" id="{2B6F08C2-F457-4077-8F31-B0FE5DA3B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95" y="3795001"/>
                <a:ext cx="1168377" cy="1168377"/>
              </a:xfrm>
              <a:prstGeom prst="rect">
                <a:avLst/>
              </a:prstGeom>
            </p:spPr>
          </p:pic>
          <p:pic>
            <p:nvPicPr>
              <p:cNvPr id="49" name="그림 48" descr="시계, 셔츠이(가) 표시된 사진&#10;&#10;자동 생성된 설명">
                <a:extLst>
                  <a:ext uri="{FF2B5EF4-FFF2-40B4-BE49-F238E27FC236}">
                    <a16:creationId xmlns:a16="http://schemas.microsoft.com/office/drawing/2014/main" id="{E38CDCCB-3758-4519-943B-A8ED34A2F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7246" y="4273662"/>
                <a:ext cx="738065" cy="738065"/>
              </a:xfrm>
              <a:prstGeom prst="rect">
                <a:avLst/>
              </a:prstGeom>
            </p:spPr>
          </p:pic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9DF62B-91FF-4913-B776-E3973E0FE826}"/>
              </a:ext>
            </a:extLst>
          </p:cNvPr>
          <p:cNvSpPr txBox="1"/>
          <p:nvPr/>
        </p:nvSpPr>
        <p:spPr>
          <a:xfrm>
            <a:off x="543274" y="586979"/>
            <a:ext cx="4240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4. </a:t>
            </a:r>
            <a:r>
              <a:rPr lang="ko-KR" altLang="en-US" sz="2000" dirty="0">
                <a:latin typeface="+mn-ea"/>
              </a:rPr>
              <a:t>맵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en-US" sz="2000" dirty="0">
                <a:latin typeface="+mn-ea"/>
              </a:rPr>
              <a:t>전체 </a:t>
            </a:r>
            <a:r>
              <a:rPr lang="ko-KR" altLang="en-US" sz="2000" dirty="0" err="1">
                <a:latin typeface="+mn-ea"/>
              </a:rPr>
              <a:t>맵과</a:t>
            </a:r>
            <a:r>
              <a:rPr lang="ko-KR" altLang="en-US" sz="2000" dirty="0">
                <a:latin typeface="+mn-ea"/>
              </a:rPr>
              <a:t> 이동 수단</a:t>
            </a:r>
          </a:p>
        </p:txBody>
      </p:sp>
      <p:pic>
        <p:nvPicPr>
          <p:cNvPr id="53" name="그림 52" descr="그리기, 장난감, 시계이(가) 표시된 사진&#10;&#10;자동 생성된 설명">
            <a:extLst>
              <a:ext uri="{FF2B5EF4-FFF2-40B4-BE49-F238E27FC236}">
                <a16:creationId xmlns:a16="http://schemas.microsoft.com/office/drawing/2014/main" id="{21E5C630-6EA3-42C8-83BF-7E9B620D7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121" y="2310369"/>
            <a:ext cx="1014285" cy="627948"/>
          </a:xfrm>
          <a:prstGeom prst="rect">
            <a:avLst/>
          </a:prstGeom>
        </p:spPr>
      </p:pic>
      <p:pic>
        <p:nvPicPr>
          <p:cNvPr id="54" name="그림 53" descr="시계이(가) 표시된 사진&#10;&#10;자동 생성된 설명">
            <a:extLst>
              <a:ext uri="{FF2B5EF4-FFF2-40B4-BE49-F238E27FC236}">
                <a16:creationId xmlns:a16="http://schemas.microsoft.com/office/drawing/2014/main" id="{16602897-C38C-4D87-8AD4-1F579AC6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81" y="1481165"/>
            <a:ext cx="1098676" cy="76521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24F7B51-8EE4-4C23-8F47-46B0A0A9A1C1}"/>
              </a:ext>
            </a:extLst>
          </p:cNvPr>
          <p:cNvSpPr txBox="1"/>
          <p:nvPr/>
        </p:nvSpPr>
        <p:spPr>
          <a:xfrm>
            <a:off x="6862813" y="1689529"/>
            <a:ext cx="2968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Sea(</a:t>
            </a:r>
            <a:r>
              <a:rPr lang="ko-KR" altLang="en-US" sz="1200" dirty="0">
                <a:latin typeface="+mn-ea"/>
              </a:rPr>
              <a:t>바다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Town(</a:t>
            </a:r>
            <a:r>
              <a:rPr lang="ko-KR" altLang="en-US" sz="1200" dirty="0">
                <a:latin typeface="+mn-ea"/>
              </a:rPr>
              <a:t>도시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를 연결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238986-BED9-4094-A946-F71F9F5C0813}"/>
              </a:ext>
            </a:extLst>
          </p:cNvPr>
          <p:cNvSpPr txBox="1"/>
          <p:nvPr/>
        </p:nvSpPr>
        <p:spPr>
          <a:xfrm>
            <a:off x="6862813" y="2488526"/>
            <a:ext cx="3296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/>
              <a:t>Mountain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산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Town(</a:t>
            </a:r>
            <a:r>
              <a:rPr lang="ko-KR" altLang="en-US" sz="1200" dirty="0">
                <a:latin typeface="+mn-ea"/>
              </a:rPr>
              <a:t>도시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를 연결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C5FCA9-FBBB-42AD-83DA-0D4D18FDE4F3}"/>
              </a:ext>
            </a:extLst>
          </p:cNvPr>
          <p:cNvSpPr txBox="1"/>
          <p:nvPr/>
        </p:nvSpPr>
        <p:spPr>
          <a:xfrm>
            <a:off x="446441" y="2481165"/>
            <a:ext cx="2968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이동수단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766D7D-86A6-461D-974B-4561EAF79A97}"/>
              </a:ext>
            </a:extLst>
          </p:cNvPr>
          <p:cNvSpPr/>
          <p:nvPr/>
        </p:nvSpPr>
        <p:spPr>
          <a:xfrm>
            <a:off x="507492" y="1518123"/>
            <a:ext cx="3043746" cy="93296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F21D58-963D-4DDF-8A63-83B5B160572E}"/>
              </a:ext>
            </a:extLst>
          </p:cNvPr>
          <p:cNvSpPr txBox="1"/>
          <p:nvPr/>
        </p:nvSpPr>
        <p:spPr>
          <a:xfrm>
            <a:off x="8139319" y="6172672"/>
            <a:ext cx="3296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>
                <a:latin typeface="+mn-ea"/>
              </a:rPr>
              <a:t>이외의 맵 추가 예정</a:t>
            </a:r>
            <a:r>
              <a:rPr lang="en-US" altLang="ko-KR" sz="1000" dirty="0">
                <a:latin typeface="+mn-ea"/>
              </a:rPr>
              <a:t>]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4563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남자, 물, 쥐고있는, 공기이(가) 표시된 사진&#10;&#10;자동 생성된 설명">
            <a:extLst>
              <a:ext uri="{FF2B5EF4-FFF2-40B4-BE49-F238E27FC236}">
                <a16:creationId xmlns:a16="http://schemas.microsoft.com/office/drawing/2014/main" id="{9E649B82-3681-4E96-B6F4-FD6C7EB21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66" y="2046706"/>
            <a:ext cx="5674514" cy="2025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21F32D-A802-4D5C-9D7F-32107D0FCABD}"/>
              </a:ext>
            </a:extLst>
          </p:cNvPr>
          <p:cNvSpPr txBox="1"/>
          <p:nvPr/>
        </p:nvSpPr>
        <p:spPr>
          <a:xfrm>
            <a:off x="543274" y="586979"/>
            <a:ext cx="424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4. </a:t>
            </a:r>
            <a:r>
              <a:rPr lang="ko-KR" altLang="en-US" sz="2000" dirty="0">
                <a:latin typeface="+mn-ea"/>
              </a:rPr>
              <a:t>맵 </a:t>
            </a:r>
            <a:r>
              <a:rPr lang="en-US" altLang="ko-KR" sz="2000" dirty="0">
                <a:latin typeface="+mn-ea"/>
              </a:rPr>
              <a:t>– Town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참고 </a:t>
            </a:r>
            <a:r>
              <a:rPr lang="en-US" altLang="ko-KR" sz="1500" dirty="0">
                <a:latin typeface="+mn-ea"/>
              </a:rPr>
              <a:t>: 41</a:t>
            </a:r>
            <a:r>
              <a:rPr lang="ko-KR" altLang="en-US" sz="1500" dirty="0">
                <a:latin typeface="+mn-ea"/>
              </a:rPr>
              <a:t>화</a:t>
            </a:r>
            <a:r>
              <a:rPr lang="en-US" altLang="ko-KR" sz="1500" dirty="0">
                <a:latin typeface="+mn-ea"/>
              </a:rPr>
              <a:t>,</a:t>
            </a:r>
            <a:r>
              <a:rPr lang="ko-KR" altLang="en-US" sz="1500" dirty="0">
                <a:latin typeface="+mn-ea"/>
              </a:rPr>
              <a:t> </a:t>
            </a:r>
            <a:r>
              <a:rPr lang="en-US" altLang="ko-KR" sz="1500" dirty="0">
                <a:latin typeface="+mn-ea"/>
              </a:rPr>
              <a:t>90</a:t>
            </a:r>
            <a:r>
              <a:rPr lang="ko-KR" altLang="en-US" sz="1500" dirty="0">
                <a:latin typeface="+mn-ea"/>
              </a:rPr>
              <a:t>화</a:t>
            </a:r>
            <a:r>
              <a:rPr lang="en-US" altLang="ko-KR" sz="1500" dirty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EC46EE-7593-43AE-B5BA-C7954C698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4"/>
          <a:stretch/>
        </p:blipFill>
        <p:spPr>
          <a:xfrm>
            <a:off x="1115465" y="3424883"/>
            <a:ext cx="5674513" cy="2302877"/>
          </a:xfrm>
          <a:prstGeom prst="rect">
            <a:avLst/>
          </a:prstGeom>
        </p:spPr>
      </p:pic>
      <p:pic>
        <p:nvPicPr>
          <p:cNvPr id="21" name="그림 20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FF7D0CE8-C382-4738-8F2F-BD19E8885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78" y="4814081"/>
            <a:ext cx="904795" cy="831000"/>
          </a:xfrm>
          <a:prstGeom prst="rect">
            <a:avLst/>
          </a:prstGeom>
        </p:spPr>
      </p:pic>
      <p:pic>
        <p:nvPicPr>
          <p:cNvPr id="25" name="그림 24" descr="텔레비전, 방, 테이블이(가) 표시된 사진&#10;&#10;자동 생성된 설명">
            <a:extLst>
              <a:ext uri="{FF2B5EF4-FFF2-40B4-BE49-F238E27FC236}">
                <a16:creationId xmlns:a16="http://schemas.microsoft.com/office/drawing/2014/main" id="{5384C8C3-959A-4308-8C26-01A9330C8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66" y="4814081"/>
            <a:ext cx="846217" cy="846217"/>
          </a:xfrm>
          <a:prstGeom prst="rect">
            <a:avLst/>
          </a:prstGeom>
        </p:spPr>
      </p:pic>
      <p:pic>
        <p:nvPicPr>
          <p:cNvPr id="31" name="그림 30" descr="건물, 게임, 표지판이(가) 표시된 사진&#10;&#10;자동 생성된 설명">
            <a:extLst>
              <a:ext uri="{FF2B5EF4-FFF2-40B4-BE49-F238E27FC236}">
                <a16:creationId xmlns:a16="http://schemas.microsoft.com/office/drawing/2014/main" id="{BDBFD171-E5B4-408D-AF1C-9D912021A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55" y="3322301"/>
            <a:ext cx="728439" cy="1165501"/>
          </a:xfrm>
          <a:prstGeom prst="rect">
            <a:avLst/>
          </a:prstGeom>
        </p:spPr>
      </p:pic>
      <p:pic>
        <p:nvPicPr>
          <p:cNvPr id="33" name="그림 32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8B20B6F0-D249-42DB-A606-C4370B34A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27" y="5019359"/>
            <a:ext cx="681908" cy="681908"/>
          </a:xfrm>
          <a:prstGeom prst="rect">
            <a:avLst/>
          </a:prstGeom>
        </p:spPr>
      </p:pic>
      <p:pic>
        <p:nvPicPr>
          <p:cNvPr id="27" name="그림 26" descr="표지판, 앉아있는, 시계, 전화이(가) 표시된 사진&#10;&#10;자동 생성된 설명">
            <a:extLst>
              <a:ext uri="{FF2B5EF4-FFF2-40B4-BE49-F238E27FC236}">
                <a16:creationId xmlns:a16="http://schemas.microsoft.com/office/drawing/2014/main" id="{6C27470D-0253-453D-841A-C1A7B347E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59" y="5009138"/>
            <a:ext cx="681909" cy="681909"/>
          </a:xfrm>
          <a:prstGeom prst="rect">
            <a:avLst/>
          </a:prstGeom>
        </p:spPr>
      </p:pic>
      <p:pic>
        <p:nvPicPr>
          <p:cNvPr id="52" name="그림 51" descr="표지판, 셔츠, 교통, 거리이(가) 표시된 사진&#10;&#10;자동 생성된 설명">
            <a:extLst>
              <a:ext uri="{FF2B5EF4-FFF2-40B4-BE49-F238E27FC236}">
                <a16:creationId xmlns:a16="http://schemas.microsoft.com/office/drawing/2014/main" id="{596ADC18-7CEC-4099-BA9F-E19CC1035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7" y="1921285"/>
            <a:ext cx="1334640" cy="1334640"/>
          </a:xfrm>
          <a:prstGeom prst="rect">
            <a:avLst/>
          </a:prstGeom>
        </p:spPr>
      </p:pic>
      <p:pic>
        <p:nvPicPr>
          <p:cNvPr id="53" name="그림 52" descr="테이블이(가) 표시된 사진&#10;&#10;자동 생성된 설명">
            <a:extLst>
              <a:ext uri="{FF2B5EF4-FFF2-40B4-BE49-F238E27FC236}">
                <a16:creationId xmlns:a16="http://schemas.microsoft.com/office/drawing/2014/main" id="{90350C06-B76D-49C6-8CF1-1DE7DBFBC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24" y="3571582"/>
            <a:ext cx="808634" cy="8086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510D13D-F5EB-4F05-AA21-DBFF226978CF}"/>
              </a:ext>
            </a:extLst>
          </p:cNvPr>
          <p:cNvSpPr txBox="1"/>
          <p:nvPr/>
        </p:nvSpPr>
        <p:spPr>
          <a:xfrm>
            <a:off x="2718880" y="2414092"/>
            <a:ext cx="88590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고기집</a:t>
            </a:r>
            <a:endParaRPr lang="en-US" altLang="ko-KR" sz="1500" b="1" dirty="0"/>
          </a:p>
          <a:p>
            <a:r>
              <a:rPr lang="en-US" altLang="ko-KR" sz="1200" dirty="0">
                <a:latin typeface="+mn-ea"/>
              </a:rPr>
              <a:t>102</a:t>
            </a:r>
            <a:r>
              <a:rPr lang="ko-KR" altLang="en-US" sz="1200" dirty="0">
                <a:latin typeface="+mn-ea"/>
              </a:rPr>
              <a:t>화</a:t>
            </a:r>
            <a:r>
              <a:rPr lang="en-US" altLang="ko-KR" sz="1200" dirty="0">
                <a:latin typeface="+mn-ea"/>
              </a:rPr>
              <a:t>, </a:t>
            </a:r>
          </a:p>
          <a:p>
            <a:r>
              <a:rPr lang="en-US" altLang="ko-KR" sz="1200" dirty="0">
                <a:latin typeface="+mn-ea"/>
              </a:rPr>
              <a:t>103</a:t>
            </a:r>
            <a:r>
              <a:rPr lang="ko-KR" altLang="en-US" sz="1200" dirty="0">
                <a:latin typeface="+mn-ea"/>
              </a:rPr>
              <a:t>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8CBD0E-098F-4B54-8AFB-D25C18639991}"/>
              </a:ext>
            </a:extLst>
          </p:cNvPr>
          <p:cNvSpPr txBox="1"/>
          <p:nvPr/>
        </p:nvSpPr>
        <p:spPr>
          <a:xfrm>
            <a:off x="5880614" y="3096593"/>
            <a:ext cx="1137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도서관</a:t>
            </a:r>
            <a:endParaRPr lang="en-US" altLang="ko-KR" sz="1500" b="1" dirty="0"/>
          </a:p>
          <a:p>
            <a:r>
              <a:rPr lang="en-US" altLang="ko-KR" sz="1200" dirty="0"/>
              <a:t>7</a:t>
            </a:r>
            <a:r>
              <a:rPr lang="ko-KR" altLang="en-US" sz="1200" dirty="0"/>
              <a:t>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CF8C71-7B3A-498A-BCCD-D134D255B796}"/>
              </a:ext>
            </a:extLst>
          </p:cNvPr>
          <p:cNvSpPr txBox="1"/>
          <p:nvPr/>
        </p:nvSpPr>
        <p:spPr>
          <a:xfrm>
            <a:off x="6910637" y="5352029"/>
            <a:ext cx="8086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유도</a:t>
            </a:r>
            <a:endParaRPr lang="en-US" altLang="ko-KR" sz="1500" b="1" dirty="0"/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408115-929E-4B8E-8BD5-850155D18D4A}"/>
              </a:ext>
            </a:extLst>
          </p:cNvPr>
          <p:cNvSpPr txBox="1"/>
          <p:nvPr/>
        </p:nvSpPr>
        <p:spPr>
          <a:xfrm>
            <a:off x="3973656" y="2134529"/>
            <a:ext cx="13346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병원</a:t>
            </a:r>
            <a:endParaRPr lang="en-US" altLang="ko-KR" sz="1500" b="1" dirty="0"/>
          </a:p>
          <a:p>
            <a:r>
              <a:rPr lang="en-US" altLang="ko-KR" sz="1200" dirty="0"/>
              <a:t>39</a:t>
            </a:r>
            <a:r>
              <a:rPr lang="ko-KR" altLang="en-US" sz="1200" dirty="0"/>
              <a:t>화 </a:t>
            </a:r>
            <a:r>
              <a:rPr lang="en-US" altLang="ko-KR" sz="1200" dirty="0"/>
              <a:t>– </a:t>
            </a:r>
            <a:r>
              <a:rPr lang="ko-KR" altLang="en-US" sz="1200" dirty="0"/>
              <a:t>치과</a:t>
            </a:r>
            <a:endParaRPr lang="en-US" altLang="ko-KR" sz="1200" dirty="0"/>
          </a:p>
          <a:p>
            <a:r>
              <a:rPr lang="en-US" altLang="ko-KR" sz="1200" dirty="0"/>
              <a:t>52</a:t>
            </a:r>
            <a:r>
              <a:rPr lang="ko-KR" altLang="en-US" sz="1200" dirty="0"/>
              <a:t>화 </a:t>
            </a:r>
            <a:r>
              <a:rPr lang="en-US" altLang="ko-KR" sz="1200" dirty="0"/>
              <a:t>- </a:t>
            </a:r>
            <a:r>
              <a:rPr lang="ko-KR" altLang="en-US" sz="1200" dirty="0"/>
              <a:t>안과</a:t>
            </a:r>
            <a:endParaRPr lang="en-US" altLang="ko-KR" sz="1200" dirty="0"/>
          </a:p>
          <a:p>
            <a:r>
              <a:rPr lang="en-US" altLang="ko-KR" sz="1200" dirty="0"/>
              <a:t>63</a:t>
            </a:r>
            <a:r>
              <a:rPr lang="ko-KR" altLang="en-US" sz="1200" dirty="0"/>
              <a:t>화 </a:t>
            </a:r>
            <a:r>
              <a:rPr lang="en-US" altLang="ko-KR" sz="1200" dirty="0"/>
              <a:t>– </a:t>
            </a:r>
            <a:r>
              <a:rPr lang="ko-KR" altLang="en-US" sz="1200" dirty="0"/>
              <a:t>한의원</a:t>
            </a:r>
            <a:endParaRPr lang="en-US" altLang="ko-KR" sz="1200" dirty="0"/>
          </a:p>
          <a:p>
            <a:r>
              <a:rPr lang="en-US" altLang="ko-KR" sz="1200" dirty="0"/>
              <a:t>87- </a:t>
            </a:r>
            <a:r>
              <a:rPr lang="ko-KR" altLang="en-US" sz="1200" dirty="0"/>
              <a:t>피부과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3E2842-1D50-42B6-B5D2-3E22BA23AF14}"/>
              </a:ext>
            </a:extLst>
          </p:cNvPr>
          <p:cNvSpPr txBox="1"/>
          <p:nvPr/>
        </p:nvSpPr>
        <p:spPr>
          <a:xfrm>
            <a:off x="3323885" y="5778376"/>
            <a:ext cx="20560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옷가게</a:t>
            </a:r>
            <a:endParaRPr lang="en-US" altLang="ko-KR" sz="1200" b="1" dirty="0"/>
          </a:p>
          <a:p>
            <a:r>
              <a:rPr lang="en-US" altLang="ko-KR" sz="1200" dirty="0"/>
              <a:t>45</a:t>
            </a:r>
            <a:r>
              <a:rPr lang="ko-KR" altLang="en-US" sz="1200" dirty="0"/>
              <a:t>화</a:t>
            </a:r>
            <a:r>
              <a:rPr lang="en-US" altLang="ko-KR" sz="1200" dirty="0"/>
              <a:t>, 62</a:t>
            </a:r>
            <a:r>
              <a:rPr lang="ko-KR" altLang="en-US" sz="1200" dirty="0"/>
              <a:t>화</a:t>
            </a:r>
            <a:r>
              <a:rPr lang="en-US" altLang="ko-KR" sz="1200" dirty="0"/>
              <a:t>, 68</a:t>
            </a:r>
            <a:r>
              <a:rPr lang="ko-KR" altLang="en-US" sz="1200" dirty="0"/>
              <a:t>화</a:t>
            </a:r>
            <a:r>
              <a:rPr lang="en-US" altLang="ko-KR" sz="1200" dirty="0"/>
              <a:t>, 69</a:t>
            </a:r>
            <a:r>
              <a:rPr lang="ko-KR" altLang="en-US" sz="1200" dirty="0"/>
              <a:t>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AEFCAD-AF72-44EE-B585-B19E573408ED}"/>
              </a:ext>
            </a:extLst>
          </p:cNvPr>
          <p:cNvSpPr txBox="1"/>
          <p:nvPr/>
        </p:nvSpPr>
        <p:spPr>
          <a:xfrm>
            <a:off x="5566616" y="5799131"/>
            <a:ext cx="27090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일렉기타</a:t>
            </a:r>
            <a:endParaRPr lang="en-US" altLang="ko-KR" sz="1200" b="1" dirty="0"/>
          </a:p>
          <a:p>
            <a:r>
              <a:rPr lang="en-US" altLang="ko-KR" sz="1200" dirty="0"/>
              <a:t>8</a:t>
            </a:r>
            <a:r>
              <a:rPr lang="ko-KR" altLang="en-US" sz="1200" dirty="0"/>
              <a:t>화</a:t>
            </a:r>
            <a:r>
              <a:rPr lang="en-US" altLang="ko-KR" sz="1200" dirty="0"/>
              <a:t>, 58</a:t>
            </a:r>
            <a:r>
              <a:rPr lang="ko-KR" altLang="en-US" sz="1200" dirty="0"/>
              <a:t>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D1DD77-6322-4093-849F-196447598CFB}"/>
              </a:ext>
            </a:extLst>
          </p:cNvPr>
          <p:cNvSpPr txBox="1"/>
          <p:nvPr/>
        </p:nvSpPr>
        <p:spPr>
          <a:xfrm>
            <a:off x="2335510" y="5785714"/>
            <a:ext cx="8738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미용실</a:t>
            </a:r>
            <a:endParaRPr lang="en-US" altLang="ko-KR" sz="1500" b="1" dirty="0"/>
          </a:p>
          <a:p>
            <a:r>
              <a:rPr lang="en-US" altLang="ko-KR" sz="1200" dirty="0"/>
              <a:t>60</a:t>
            </a:r>
            <a:r>
              <a:rPr lang="ko-KR" altLang="en-US" sz="1200" dirty="0"/>
              <a:t>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7B5C68-B434-4F5B-A049-C53D79325474}"/>
              </a:ext>
            </a:extLst>
          </p:cNvPr>
          <p:cNvSpPr txBox="1"/>
          <p:nvPr/>
        </p:nvSpPr>
        <p:spPr>
          <a:xfrm>
            <a:off x="442136" y="3105604"/>
            <a:ext cx="15178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카페</a:t>
            </a:r>
            <a:endParaRPr lang="en-US" altLang="ko-KR" sz="1200" b="1" dirty="0"/>
          </a:p>
          <a:p>
            <a:r>
              <a:rPr lang="en-US" altLang="ko-KR" sz="1200" dirty="0"/>
              <a:t>47</a:t>
            </a:r>
            <a:r>
              <a:rPr lang="ko-KR" altLang="en-US" sz="1200" dirty="0"/>
              <a:t>화</a:t>
            </a:r>
            <a:r>
              <a:rPr lang="en-US" altLang="ko-KR" sz="1200" dirty="0"/>
              <a:t>, 52</a:t>
            </a:r>
            <a:r>
              <a:rPr lang="ko-KR" altLang="en-US" sz="1200" dirty="0"/>
              <a:t>화</a:t>
            </a:r>
            <a:r>
              <a:rPr lang="en-US" altLang="ko-KR" sz="1200" dirty="0"/>
              <a:t>, 64</a:t>
            </a:r>
            <a:r>
              <a:rPr lang="ko-KR" altLang="en-US" sz="1200" dirty="0"/>
              <a:t>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2E4E7F-944A-4ED5-A658-0C4F565B8B68}"/>
              </a:ext>
            </a:extLst>
          </p:cNvPr>
          <p:cNvSpPr txBox="1"/>
          <p:nvPr/>
        </p:nvSpPr>
        <p:spPr>
          <a:xfrm>
            <a:off x="6854919" y="3636317"/>
            <a:ext cx="9890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인형뽑기</a:t>
            </a:r>
            <a:r>
              <a:rPr lang="en-US" altLang="ko-KR" sz="1200" dirty="0"/>
              <a:t>95</a:t>
            </a:r>
            <a:r>
              <a:rPr lang="ko-KR" altLang="en-US" sz="1200" dirty="0"/>
              <a:t>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DC678B-C1EB-478C-B16F-03521C03091A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48" name="액자 47">
            <a:extLst>
              <a:ext uri="{FF2B5EF4-FFF2-40B4-BE49-F238E27FC236}">
                <a16:creationId xmlns:a16="http://schemas.microsoft.com/office/drawing/2014/main" id="{4235DD36-F676-4D14-9900-7109ABEE45A9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pic>
        <p:nvPicPr>
          <p:cNvPr id="54" name="그림 53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5A510523-3F5F-484F-831B-A92C4F5CBA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71" y="3181234"/>
            <a:ext cx="568423" cy="1000741"/>
          </a:xfrm>
          <a:prstGeom prst="rect">
            <a:avLst/>
          </a:prstGeom>
        </p:spPr>
      </p:pic>
      <p:pic>
        <p:nvPicPr>
          <p:cNvPr id="55" name="그림 54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46867DBF-24C9-4713-A112-9199CADAD3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91" y="3135947"/>
            <a:ext cx="568423" cy="1000741"/>
          </a:xfrm>
          <a:prstGeom prst="rect">
            <a:avLst/>
          </a:prstGeom>
        </p:spPr>
      </p:pic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EC5DF858-0A9D-4C1F-A310-C93E199607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27" y="3730853"/>
            <a:ext cx="681909" cy="681909"/>
          </a:xfrm>
          <a:prstGeom prst="rect">
            <a:avLst/>
          </a:prstGeom>
        </p:spPr>
      </p:pic>
      <p:pic>
        <p:nvPicPr>
          <p:cNvPr id="42" name="그림 41" descr="측정기, 주차장이(가) 표시된 사진&#10;&#10;자동 생성된 설명">
            <a:extLst>
              <a:ext uri="{FF2B5EF4-FFF2-40B4-BE49-F238E27FC236}">
                <a16:creationId xmlns:a16="http://schemas.microsoft.com/office/drawing/2014/main" id="{2500DBC0-F1DC-4051-9CF9-506B3FC07B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23" y="3756562"/>
            <a:ext cx="507018" cy="535581"/>
          </a:xfrm>
          <a:prstGeom prst="rect">
            <a:avLst/>
          </a:prstGeom>
        </p:spPr>
      </p:pic>
      <p:pic>
        <p:nvPicPr>
          <p:cNvPr id="58" name="그림 57" descr="측정기, 주차장이(가) 표시된 사진&#10;&#10;자동 생성된 설명">
            <a:extLst>
              <a:ext uri="{FF2B5EF4-FFF2-40B4-BE49-F238E27FC236}">
                <a16:creationId xmlns:a16="http://schemas.microsoft.com/office/drawing/2014/main" id="{015CFFE3-132D-4674-AD11-F8D243FF32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152" y="4029534"/>
            <a:ext cx="507018" cy="535581"/>
          </a:xfrm>
          <a:prstGeom prst="rect">
            <a:avLst/>
          </a:prstGeom>
        </p:spPr>
      </p:pic>
      <p:pic>
        <p:nvPicPr>
          <p:cNvPr id="59" name="그림 58" descr="측정기, 주차장이(가) 표시된 사진&#10;&#10;자동 생성된 설명">
            <a:extLst>
              <a:ext uri="{FF2B5EF4-FFF2-40B4-BE49-F238E27FC236}">
                <a16:creationId xmlns:a16="http://schemas.microsoft.com/office/drawing/2014/main" id="{1D10EDC8-019F-4500-BC4B-15CCC64E2D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46" y="4880401"/>
            <a:ext cx="507018" cy="535581"/>
          </a:xfrm>
          <a:prstGeom prst="rect">
            <a:avLst/>
          </a:prstGeom>
        </p:spPr>
      </p:pic>
      <p:pic>
        <p:nvPicPr>
          <p:cNvPr id="60" name="그림 59" descr="측정기, 주차장이(가) 표시된 사진&#10;&#10;자동 생성된 설명">
            <a:extLst>
              <a:ext uri="{FF2B5EF4-FFF2-40B4-BE49-F238E27FC236}">
                <a16:creationId xmlns:a16="http://schemas.microsoft.com/office/drawing/2014/main" id="{61F03DAA-DA2F-4B2A-B845-D8BB292105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296" y="4664076"/>
            <a:ext cx="507018" cy="535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FED7F1-867E-4255-9873-E01452F891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18" y="3540894"/>
            <a:ext cx="924443" cy="924443"/>
          </a:xfrm>
          <a:prstGeom prst="rect">
            <a:avLst/>
          </a:prstGeom>
        </p:spPr>
      </p:pic>
      <p:pic>
        <p:nvPicPr>
          <p:cNvPr id="44" name="그림 43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527C0D5B-A484-41B4-97BC-9A258D980D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78" y="3174449"/>
            <a:ext cx="568423" cy="1000741"/>
          </a:xfrm>
          <a:prstGeom prst="rect">
            <a:avLst/>
          </a:prstGeom>
        </p:spPr>
      </p:pic>
      <p:pic>
        <p:nvPicPr>
          <p:cNvPr id="37" name="그림 36" descr="시계이(가) 표시된 사진&#10;&#10;자동 생성된 설명">
            <a:extLst>
              <a:ext uri="{FF2B5EF4-FFF2-40B4-BE49-F238E27FC236}">
                <a16:creationId xmlns:a16="http://schemas.microsoft.com/office/drawing/2014/main" id="{9BB57636-D861-49EC-8A1A-326ED630B4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590" y="3586330"/>
            <a:ext cx="904795" cy="904795"/>
          </a:xfrm>
          <a:prstGeom prst="rect">
            <a:avLst/>
          </a:prstGeom>
        </p:spPr>
      </p:pic>
      <p:pic>
        <p:nvPicPr>
          <p:cNvPr id="23" name="그림 22" descr="표지판이(가) 표시된 사진&#10;&#10;자동 생성된 설명">
            <a:extLst>
              <a:ext uri="{FF2B5EF4-FFF2-40B4-BE49-F238E27FC236}">
                <a16:creationId xmlns:a16="http://schemas.microsoft.com/office/drawing/2014/main" id="{88B78722-08E6-4D46-9376-7B37ABCE05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13" y="3479867"/>
            <a:ext cx="1014889" cy="1014889"/>
          </a:xfrm>
          <a:prstGeom prst="rect">
            <a:avLst/>
          </a:prstGeom>
        </p:spPr>
      </p:pic>
      <p:pic>
        <p:nvPicPr>
          <p:cNvPr id="61" name="그림 60" descr="그리기, 장난감, 시계이(가) 표시된 사진&#10;&#10;자동 생성된 설명">
            <a:extLst>
              <a:ext uri="{FF2B5EF4-FFF2-40B4-BE49-F238E27FC236}">
                <a16:creationId xmlns:a16="http://schemas.microsoft.com/office/drawing/2014/main" id="{1D5516DD-C00F-4760-872D-BAF381F0EB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36" y="4278574"/>
            <a:ext cx="1108571" cy="739047"/>
          </a:xfrm>
          <a:prstGeom prst="rect">
            <a:avLst/>
          </a:prstGeom>
        </p:spPr>
      </p:pic>
      <p:pic>
        <p:nvPicPr>
          <p:cNvPr id="62" name="그림 61" descr="시계이(가) 표시된 사진&#10;&#10;자동 생성된 설명">
            <a:extLst>
              <a:ext uri="{FF2B5EF4-FFF2-40B4-BE49-F238E27FC236}">
                <a16:creationId xmlns:a16="http://schemas.microsoft.com/office/drawing/2014/main" id="{84F58EB1-A171-46B5-896D-9F8CA52C30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7" y="4608437"/>
            <a:ext cx="1518216" cy="11386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72DB80-7315-4D46-BAA0-65B8088F41BB}"/>
              </a:ext>
            </a:extLst>
          </p:cNvPr>
          <p:cNvSpPr/>
          <p:nvPr/>
        </p:nvSpPr>
        <p:spPr>
          <a:xfrm>
            <a:off x="7843973" y="1213399"/>
            <a:ext cx="18687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추가 예정</a:t>
            </a:r>
            <a:r>
              <a:rPr lang="en-US" altLang="ko-KR" sz="1200" dirty="0"/>
              <a:t>]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22</a:t>
            </a:r>
            <a:r>
              <a:rPr lang="ko-KR" altLang="en-US" sz="1200" dirty="0"/>
              <a:t>화 요가학원</a:t>
            </a:r>
            <a:endParaRPr lang="en-US" altLang="ko-KR" sz="1200" dirty="0"/>
          </a:p>
          <a:p>
            <a:r>
              <a:rPr lang="en-US" altLang="ko-KR" sz="1200" dirty="0"/>
              <a:t>28</a:t>
            </a:r>
            <a:r>
              <a:rPr lang="ko-KR" altLang="en-US" sz="1200" dirty="0"/>
              <a:t>화 </a:t>
            </a:r>
            <a:r>
              <a:rPr lang="ko-KR" altLang="en-US" sz="1200" dirty="0" err="1"/>
              <a:t>피시방</a:t>
            </a:r>
            <a:endParaRPr lang="en-US" altLang="ko-KR" sz="1200" dirty="0"/>
          </a:p>
          <a:p>
            <a:r>
              <a:rPr lang="en-US" altLang="ko-KR" sz="1200" dirty="0"/>
              <a:t>38</a:t>
            </a:r>
            <a:r>
              <a:rPr lang="ko-KR" altLang="en-US" sz="1200" dirty="0"/>
              <a:t>화 아이스크림 가게</a:t>
            </a:r>
            <a:endParaRPr lang="en-US" altLang="ko-KR" sz="1200" dirty="0"/>
          </a:p>
          <a:p>
            <a:r>
              <a:rPr lang="en-US" altLang="ko-KR" sz="1200" dirty="0"/>
              <a:t>61</a:t>
            </a:r>
            <a:r>
              <a:rPr lang="ko-KR" altLang="en-US" sz="1200" dirty="0"/>
              <a:t>화 영화관</a:t>
            </a:r>
            <a:endParaRPr lang="en-US" altLang="ko-KR" sz="1200" dirty="0"/>
          </a:p>
          <a:p>
            <a:r>
              <a:rPr lang="en-US" altLang="ko-KR" sz="1200" dirty="0"/>
              <a:t>131 </a:t>
            </a:r>
            <a:r>
              <a:rPr lang="ko-KR" altLang="en-US" sz="1200" dirty="0"/>
              <a:t>콘서트장</a:t>
            </a:r>
            <a:endParaRPr lang="en-US" altLang="ko-KR" sz="1200" dirty="0"/>
          </a:p>
          <a:p>
            <a:r>
              <a:rPr lang="en-US" altLang="ko-KR" sz="1200" dirty="0"/>
              <a:t>136</a:t>
            </a:r>
            <a:r>
              <a:rPr lang="ko-KR" altLang="en-US" sz="1200" dirty="0"/>
              <a:t>화 복권</a:t>
            </a:r>
          </a:p>
        </p:txBody>
      </p:sp>
    </p:spTree>
    <p:extLst>
      <p:ext uri="{BB962C8B-B14F-4D97-AF65-F5344CB8AC3E}">
        <p14:creationId xmlns:p14="http://schemas.microsoft.com/office/powerpoint/2010/main" val="288808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DC678B-C1EB-478C-B16F-03521C03091A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 (본문)"/>
              <a:ea typeface="210 한그루 R" panose="02020603020101020101" pitchFamily="18" charset="-127"/>
            </a:endParaRPr>
          </a:p>
        </p:txBody>
      </p:sp>
      <p:sp>
        <p:nvSpPr>
          <p:cNvPr id="48" name="액자 47">
            <a:extLst>
              <a:ext uri="{FF2B5EF4-FFF2-40B4-BE49-F238E27FC236}">
                <a16:creationId xmlns:a16="http://schemas.microsoft.com/office/drawing/2014/main" id="{4235DD36-F676-4D14-9900-7109ABEE45A9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 (본문)"/>
              <a:ea typeface="210 한그루 R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2192BC-CD83-4070-ABC1-5751D70869A4}"/>
              </a:ext>
            </a:extLst>
          </p:cNvPr>
          <p:cNvGrpSpPr/>
          <p:nvPr/>
        </p:nvGrpSpPr>
        <p:grpSpPr>
          <a:xfrm>
            <a:off x="681180" y="1887120"/>
            <a:ext cx="7106987" cy="4072747"/>
            <a:chOff x="983958" y="1727418"/>
            <a:chExt cx="8060463" cy="4304898"/>
          </a:xfrm>
        </p:grpSpPr>
        <p:pic>
          <p:nvPicPr>
            <p:cNvPr id="5" name="그림 4" descr="남자, 물, 쥐고있는, 공기이(가) 표시된 사진&#10;&#10;자동 생성된 설명">
              <a:extLst>
                <a:ext uri="{FF2B5EF4-FFF2-40B4-BE49-F238E27FC236}">
                  <a16:creationId xmlns:a16="http://schemas.microsoft.com/office/drawing/2014/main" id="{9E649B82-3681-4E96-B6F4-FD6C7EB21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207" y="1898392"/>
              <a:ext cx="5674514" cy="2025101"/>
            </a:xfrm>
            <a:prstGeom prst="rect">
              <a:avLst/>
            </a:prstGeom>
          </p:spPr>
        </p:pic>
        <p:pic>
          <p:nvPicPr>
            <p:cNvPr id="56" name="그림 5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55514CA-511B-4CB5-AAC6-9820A8490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209" y="2754181"/>
              <a:ext cx="5674512" cy="3271234"/>
            </a:xfrm>
            <a:prstGeom prst="rect">
              <a:avLst/>
            </a:prstGeom>
          </p:spPr>
        </p:pic>
        <p:pic>
          <p:nvPicPr>
            <p:cNvPr id="62" name="그림 61" descr="시계이(가) 표시된 사진&#10;&#10;자동 생성된 설명">
              <a:extLst>
                <a:ext uri="{FF2B5EF4-FFF2-40B4-BE49-F238E27FC236}">
                  <a16:creationId xmlns:a16="http://schemas.microsoft.com/office/drawing/2014/main" id="{9ECF679C-5003-4804-ADEE-1B3FD3A16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208" y="4706050"/>
              <a:ext cx="1238336" cy="1238336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914EDB54-2C03-458D-92FC-1EEC99467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382" y="3333968"/>
              <a:ext cx="1372082" cy="1372082"/>
            </a:xfrm>
            <a:prstGeom prst="rect">
              <a:avLst/>
            </a:prstGeom>
          </p:spPr>
        </p:pic>
        <p:pic>
          <p:nvPicPr>
            <p:cNvPr id="64" name="그림 63" descr="측정기, 주차장이(가) 표시된 사진&#10;&#10;자동 생성된 설명">
              <a:extLst>
                <a:ext uri="{FF2B5EF4-FFF2-40B4-BE49-F238E27FC236}">
                  <a16:creationId xmlns:a16="http://schemas.microsoft.com/office/drawing/2014/main" id="{78A15D9B-E130-4AFB-AC59-99E558499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702" y="3775947"/>
              <a:ext cx="561027" cy="766374"/>
            </a:xfrm>
            <a:prstGeom prst="rect">
              <a:avLst/>
            </a:prstGeom>
          </p:spPr>
        </p:pic>
        <p:pic>
          <p:nvPicPr>
            <p:cNvPr id="65" name="그림 64" descr="그리기이(가) 표시된 사진&#10;&#10;자동 생성된 설명">
              <a:extLst>
                <a:ext uri="{FF2B5EF4-FFF2-40B4-BE49-F238E27FC236}">
                  <a16:creationId xmlns:a16="http://schemas.microsoft.com/office/drawing/2014/main" id="{7DCE5983-6EED-4667-88FC-7223932D8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863" y="1727418"/>
              <a:ext cx="1600944" cy="1600944"/>
            </a:xfrm>
            <a:prstGeom prst="rect">
              <a:avLst/>
            </a:prstGeom>
          </p:spPr>
        </p:pic>
        <p:pic>
          <p:nvPicPr>
            <p:cNvPr id="66" name="그림 65" descr="테이블이(가) 표시된 사진&#10;&#10;자동 생성된 설명">
              <a:extLst>
                <a:ext uri="{FF2B5EF4-FFF2-40B4-BE49-F238E27FC236}">
                  <a16:creationId xmlns:a16="http://schemas.microsoft.com/office/drawing/2014/main" id="{7B4BDB47-826E-4928-A599-7C131413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6971" y="3584338"/>
              <a:ext cx="1053642" cy="105364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CCE0638-49DB-4BAA-992D-87B502C39A0E}"/>
                </a:ext>
              </a:extLst>
            </p:cNvPr>
            <p:cNvSpPr txBox="1"/>
            <p:nvPr/>
          </p:nvSpPr>
          <p:spPr>
            <a:xfrm>
              <a:off x="7962311" y="3675622"/>
              <a:ext cx="1082110" cy="53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err="1">
                  <a:latin typeface="+mn-ea"/>
                </a:rPr>
                <a:t>인형뽑기</a:t>
              </a:r>
              <a:endParaRPr lang="en-US" altLang="ko-KR" sz="1500" b="1" dirty="0">
                <a:latin typeface="+mn-ea"/>
              </a:endParaRPr>
            </a:p>
            <a:p>
              <a:r>
                <a:rPr lang="en-US" altLang="ko-KR" sz="1200" dirty="0">
                  <a:latin typeface="+mn-ea"/>
                </a:rPr>
                <a:t>95</a:t>
              </a:r>
              <a:r>
                <a:rPr lang="ko-KR" altLang="en-US" sz="1200" dirty="0">
                  <a:latin typeface="+mn-ea"/>
                </a:rPr>
                <a:t>화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DDA7555-F9F4-42C9-BD48-F5C6CCCFAD76}"/>
                </a:ext>
              </a:extLst>
            </p:cNvPr>
            <p:cNvSpPr txBox="1"/>
            <p:nvPr/>
          </p:nvSpPr>
          <p:spPr>
            <a:xfrm>
              <a:off x="3575438" y="2718605"/>
              <a:ext cx="1736613" cy="53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>
                  <a:latin typeface="+mn-ea"/>
                </a:rPr>
                <a:t>터키아이스크림</a:t>
              </a:r>
              <a:endParaRPr lang="en-US" altLang="ko-KR" sz="1500" b="1" dirty="0">
                <a:latin typeface="+mn-ea"/>
              </a:endParaRPr>
            </a:p>
            <a:p>
              <a:r>
                <a:rPr lang="en-US" altLang="ko-KR" sz="1200" dirty="0">
                  <a:latin typeface="+mn-ea"/>
                </a:rPr>
                <a:t>117</a:t>
              </a:r>
              <a:r>
                <a:rPr lang="ko-KR" altLang="en-US" sz="1200" dirty="0">
                  <a:latin typeface="+mn-ea"/>
                </a:rPr>
                <a:t>화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930F1BC-B779-45E0-B3F8-F04BE0F3F6CA}"/>
                </a:ext>
              </a:extLst>
            </p:cNvPr>
            <p:cNvSpPr txBox="1"/>
            <p:nvPr/>
          </p:nvSpPr>
          <p:spPr>
            <a:xfrm>
              <a:off x="1345125" y="3240578"/>
              <a:ext cx="673047" cy="536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>
                  <a:latin typeface="+mn-ea"/>
                </a:rPr>
                <a:t>배</a:t>
              </a:r>
              <a:endParaRPr lang="en-US" altLang="ko-KR" sz="1500" b="1" dirty="0">
                <a:latin typeface="+mn-ea"/>
              </a:endParaRPr>
            </a:p>
            <a:p>
              <a:r>
                <a:rPr lang="en-US" altLang="ko-KR" sz="1200" dirty="0">
                  <a:latin typeface="+mn-ea"/>
                </a:rPr>
                <a:t>119</a:t>
              </a:r>
              <a:r>
                <a:rPr lang="ko-KR" altLang="en-US" sz="1200" dirty="0">
                  <a:latin typeface="+mn-ea"/>
                </a:rPr>
                <a:t>화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B81F9B2-89D0-461A-8881-D837DB37326E}"/>
                </a:ext>
              </a:extLst>
            </p:cNvPr>
            <p:cNvSpPr/>
            <p:nvPr/>
          </p:nvSpPr>
          <p:spPr>
            <a:xfrm>
              <a:off x="983958" y="5036088"/>
              <a:ext cx="1065749" cy="536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>
                  <a:latin typeface="+mn-ea"/>
                </a:rPr>
                <a:t>펜션</a:t>
              </a:r>
              <a:endParaRPr lang="en-US" altLang="ko-KR" sz="1200" b="1" dirty="0">
                <a:latin typeface="+mn-ea"/>
              </a:endParaRPr>
            </a:p>
            <a:p>
              <a:r>
                <a:rPr lang="en-US" altLang="ko-KR" sz="1200" dirty="0">
                  <a:latin typeface="+mn-ea"/>
                </a:rPr>
                <a:t>35</a:t>
              </a:r>
              <a:r>
                <a:rPr lang="ko-KR" altLang="en-US" sz="1200" dirty="0">
                  <a:latin typeface="+mn-ea"/>
                </a:rPr>
                <a:t>화</a:t>
              </a:r>
              <a:r>
                <a:rPr lang="en-US" altLang="ko-KR" sz="1200" dirty="0">
                  <a:latin typeface="+mn-ea"/>
                </a:rPr>
                <a:t>~37</a:t>
              </a:r>
              <a:r>
                <a:rPr lang="ko-KR" altLang="en-US" sz="1200" dirty="0">
                  <a:latin typeface="+mn-ea"/>
                </a:rPr>
                <a:t>화</a:t>
              </a:r>
            </a:p>
          </p:txBody>
        </p:sp>
        <p:pic>
          <p:nvPicPr>
            <p:cNvPr id="74" name="그림 73" descr="시계이(가) 표시된 사진&#10;&#10;자동 생성된 설명">
              <a:extLst>
                <a:ext uri="{FF2B5EF4-FFF2-40B4-BE49-F238E27FC236}">
                  <a16:creationId xmlns:a16="http://schemas.microsoft.com/office/drawing/2014/main" id="{CD17E997-9BCF-4153-8A16-F7D3D41D7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730" y="4637980"/>
              <a:ext cx="1966779" cy="1394336"/>
            </a:xfrm>
            <a:prstGeom prst="rect">
              <a:avLst/>
            </a:prstGeom>
          </p:spPr>
        </p:pic>
        <p:pic>
          <p:nvPicPr>
            <p:cNvPr id="75" name="그림 74" descr="남자이(가) 표시된 사진&#10;&#10;자동 생성된 설명">
              <a:extLst>
                <a:ext uri="{FF2B5EF4-FFF2-40B4-BE49-F238E27FC236}">
                  <a16:creationId xmlns:a16="http://schemas.microsoft.com/office/drawing/2014/main" id="{C6CB476F-E95F-47DE-AF3A-2D668FEE2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079" y="2768554"/>
              <a:ext cx="1559065" cy="1559065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63F73A8-275D-4772-81D1-F3D522167446}"/>
              </a:ext>
            </a:extLst>
          </p:cNvPr>
          <p:cNvSpPr/>
          <p:nvPr/>
        </p:nvSpPr>
        <p:spPr>
          <a:xfrm>
            <a:off x="7552764" y="1370156"/>
            <a:ext cx="19159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>
                <a:latin typeface="+mn-ea"/>
              </a:rPr>
              <a:t>추가 예정</a:t>
            </a:r>
            <a:r>
              <a:rPr lang="en-US" altLang="ko-KR" sz="1200" dirty="0">
                <a:latin typeface="+mn-ea"/>
              </a:rPr>
              <a:t>]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화</a:t>
            </a:r>
            <a:r>
              <a:rPr lang="en-US" altLang="ko-KR" sz="1200" dirty="0">
                <a:latin typeface="+mn-ea"/>
              </a:rPr>
              <a:t>, 32</a:t>
            </a:r>
            <a:r>
              <a:rPr lang="ko-KR" altLang="en-US" sz="1200" dirty="0">
                <a:latin typeface="+mn-ea"/>
              </a:rPr>
              <a:t>화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방탈출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카페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46</a:t>
            </a:r>
            <a:r>
              <a:rPr lang="ko-KR" altLang="en-US" sz="1200" dirty="0">
                <a:latin typeface="+mn-ea"/>
              </a:rPr>
              <a:t>화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양궁카페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64</a:t>
            </a:r>
            <a:r>
              <a:rPr lang="ko-KR" altLang="en-US" sz="1200" dirty="0">
                <a:latin typeface="+mn-ea"/>
              </a:rPr>
              <a:t>화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유명카페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78</a:t>
            </a:r>
            <a:r>
              <a:rPr lang="ko-KR" altLang="en-US" sz="1200" dirty="0">
                <a:latin typeface="+mn-ea"/>
              </a:rPr>
              <a:t>화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타로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즉석복권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89</a:t>
            </a:r>
            <a:r>
              <a:rPr lang="ko-KR" altLang="en-US" sz="1200" dirty="0">
                <a:latin typeface="+mn-ea"/>
              </a:rPr>
              <a:t>화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호텔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맑은 고딕 (본문)"/>
              <a:ea typeface="HY엽서L" panose="0203060000010101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684CC4-CCD9-41FC-8809-A9A9C6F2BF41}"/>
              </a:ext>
            </a:extLst>
          </p:cNvPr>
          <p:cNvSpPr txBox="1"/>
          <p:nvPr/>
        </p:nvSpPr>
        <p:spPr>
          <a:xfrm>
            <a:off x="543274" y="586979"/>
            <a:ext cx="424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4. </a:t>
            </a:r>
            <a:r>
              <a:rPr lang="ko-KR" altLang="en-US" sz="2000" dirty="0">
                <a:latin typeface="+mn-ea"/>
              </a:rPr>
              <a:t>맵 </a:t>
            </a:r>
            <a:r>
              <a:rPr lang="en-US" altLang="ko-KR" sz="2000" dirty="0">
                <a:latin typeface="+mn-ea"/>
              </a:rPr>
              <a:t>– Sea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참고 </a:t>
            </a:r>
            <a:r>
              <a:rPr lang="en-US" altLang="ko-KR" sz="1500" dirty="0">
                <a:latin typeface="+mn-ea"/>
              </a:rPr>
              <a:t>: 35</a:t>
            </a:r>
            <a:r>
              <a:rPr lang="ko-KR" altLang="en-US" sz="1500" dirty="0">
                <a:latin typeface="+mn-ea"/>
              </a:rPr>
              <a:t>화</a:t>
            </a:r>
            <a:r>
              <a:rPr lang="en-US" altLang="ko-KR" sz="1500" dirty="0">
                <a:latin typeface="+mn-ea"/>
              </a:rPr>
              <a:t>~37</a:t>
            </a:r>
            <a:r>
              <a:rPr lang="ko-KR" altLang="en-US" sz="1500" dirty="0">
                <a:latin typeface="+mn-ea"/>
              </a:rPr>
              <a:t>화</a:t>
            </a:r>
            <a:r>
              <a:rPr lang="en-US" altLang="ko-KR" sz="1500" dirty="0">
                <a:latin typeface="+mn-ea"/>
              </a:rPr>
              <a:t>, 127</a:t>
            </a:r>
            <a:r>
              <a:rPr lang="ko-KR" altLang="en-US" sz="1500" dirty="0">
                <a:latin typeface="+mn-ea"/>
              </a:rPr>
              <a:t>화</a:t>
            </a:r>
            <a:r>
              <a:rPr lang="en-US" altLang="ko-KR" sz="1500" dirty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732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DC678B-C1EB-478C-B16F-03521C03091A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48" name="액자 47">
            <a:extLst>
              <a:ext uri="{FF2B5EF4-FFF2-40B4-BE49-F238E27FC236}">
                <a16:creationId xmlns:a16="http://schemas.microsoft.com/office/drawing/2014/main" id="{4235DD36-F676-4D14-9900-7109ABEE45A9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69B4737-118D-4CC9-8867-D40C72888682}"/>
              </a:ext>
            </a:extLst>
          </p:cNvPr>
          <p:cNvGrpSpPr/>
          <p:nvPr/>
        </p:nvGrpSpPr>
        <p:grpSpPr>
          <a:xfrm>
            <a:off x="1000176" y="1824621"/>
            <a:ext cx="6351369" cy="3819980"/>
            <a:chOff x="1091673" y="1725689"/>
            <a:chExt cx="6976226" cy="4198885"/>
          </a:xfrm>
        </p:grpSpPr>
        <p:pic>
          <p:nvPicPr>
            <p:cNvPr id="5" name="그림 4" descr="남자, 물, 쥐고있는, 공기이(가) 표시된 사진&#10;&#10;자동 생성된 설명">
              <a:extLst>
                <a:ext uri="{FF2B5EF4-FFF2-40B4-BE49-F238E27FC236}">
                  <a16:creationId xmlns:a16="http://schemas.microsoft.com/office/drawing/2014/main" id="{9E649B82-3681-4E96-B6F4-FD6C7EB21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207" y="1898392"/>
              <a:ext cx="5674514" cy="202510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DDBC3D8-D5AA-4430-8640-CB81A3C17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623" y="3501465"/>
              <a:ext cx="5707663" cy="238183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6FE53BD-493C-43E7-936E-688E8774C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828" y="4415983"/>
              <a:ext cx="1092666" cy="1154032"/>
            </a:xfrm>
            <a:prstGeom prst="rect">
              <a:avLst/>
            </a:prstGeom>
          </p:spPr>
        </p:pic>
        <p:pic>
          <p:nvPicPr>
            <p:cNvPr id="25" name="그림 24" descr="텍스트, 셔츠이(가) 표시된 사진&#10;&#10;자동 생성된 설명">
              <a:extLst>
                <a:ext uri="{FF2B5EF4-FFF2-40B4-BE49-F238E27FC236}">
                  <a16:creationId xmlns:a16="http://schemas.microsoft.com/office/drawing/2014/main" id="{E83851F3-569B-40F3-A203-6859AE72E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652" y="5064916"/>
              <a:ext cx="774866" cy="818383"/>
            </a:xfrm>
            <a:prstGeom prst="rect">
              <a:avLst/>
            </a:prstGeom>
          </p:spPr>
        </p:pic>
        <p:pic>
          <p:nvPicPr>
            <p:cNvPr id="30" name="그림 29" descr="옅은이(가) 표시된 사진&#10;&#10;자동 생성된 설명">
              <a:extLst>
                <a:ext uri="{FF2B5EF4-FFF2-40B4-BE49-F238E27FC236}">
                  <a16:creationId xmlns:a16="http://schemas.microsoft.com/office/drawing/2014/main" id="{20EA28AA-9090-43DA-83F5-6112DD2A5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876" y="3599913"/>
              <a:ext cx="552440" cy="583466"/>
            </a:xfrm>
            <a:prstGeom prst="rect">
              <a:avLst/>
            </a:prstGeom>
          </p:spPr>
        </p:pic>
        <p:pic>
          <p:nvPicPr>
            <p:cNvPr id="31" name="그림 30" descr="표지판이(가) 표시된 사진&#10;&#10;자동 생성된 설명">
              <a:extLst>
                <a:ext uri="{FF2B5EF4-FFF2-40B4-BE49-F238E27FC236}">
                  <a16:creationId xmlns:a16="http://schemas.microsoft.com/office/drawing/2014/main" id="{220A3DD7-4E1F-40E5-8263-447D22583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809" y="4393859"/>
              <a:ext cx="898886" cy="949370"/>
            </a:xfrm>
            <a:prstGeom prst="rect">
              <a:avLst/>
            </a:prstGeom>
          </p:spPr>
        </p:pic>
        <p:pic>
          <p:nvPicPr>
            <p:cNvPr id="32" name="그림 31" descr="시계, 표지판이(가) 표시된 사진&#10;&#10;자동 생성된 설명">
              <a:extLst>
                <a:ext uri="{FF2B5EF4-FFF2-40B4-BE49-F238E27FC236}">
                  <a16:creationId xmlns:a16="http://schemas.microsoft.com/office/drawing/2014/main" id="{180686F7-DF73-4CD0-8ADF-999F9FBE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859" y="3891646"/>
              <a:ext cx="903327" cy="954058"/>
            </a:xfrm>
            <a:prstGeom prst="rect">
              <a:avLst/>
            </a:prstGeom>
          </p:spPr>
        </p:pic>
        <p:pic>
          <p:nvPicPr>
            <p:cNvPr id="34" name="그림 33" descr="표지판, 셔츠, 교통, 거리이(가) 표시된 사진&#10;&#10;자동 생성된 설명">
              <a:extLst>
                <a:ext uri="{FF2B5EF4-FFF2-40B4-BE49-F238E27FC236}">
                  <a16:creationId xmlns:a16="http://schemas.microsoft.com/office/drawing/2014/main" id="{A63D5948-B166-4F31-BC55-17A90CF42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854" y="1725689"/>
              <a:ext cx="1597933" cy="168767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4BB45D-BC74-4415-B5FD-E553F42EA67E}"/>
                </a:ext>
              </a:extLst>
            </p:cNvPr>
            <p:cNvSpPr txBox="1"/>
            <p:nvPr/>
          </p:nvSpPr>
          <p:spPr>
            <a:xfrm>
              <a:off x="1091673" y="4968363"/>
              <a:ext cx="967084" cy="558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latin typeface="+mn-ea"/>
                </a:rPr>
                <a:t>피크닉</a:t>
              </a:r>
              <a:endParaRPr lang="en-US" altLang="ko-KR" sz="1500" b="1" dirty="0">
                <a:latin typeface="+mn-ea"/>
              </a:endParaRPr>
            </a:p>
            <a:p>
              <a:r>
                <a:rPr lang="en-US" altLang="ko-KR" sz="1200" dirty="0">
                  <a:latin typeface="+mn-ea"/>
                </a:rPr>
                <a:t>109</a:t>
              </a:r>
              <a:r>
                <a:rPr lang="ko-KR" altLang="en-US" sz="1200" dirty="0">
                  <a:latin typeface="+mn-ea"/>
                </a:rPr>
                <a:t>화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EFEA0F-5C75-4B79-931B-C213F856F1EC}"/>
                </a:ext>
              </a:extLst>
            </p:cNvPr>
            <p:cNvSpPr/>
            <p:nvPr/>
          </p:nvSpPr>
          <p:spPr>
            <a:xfrm>
              <a:off x="6734690" y="4168484"/>
              <a:ext cx="1333209" cy="5582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>
                  <a:latin typeface="+mn-ea"/>
                </a:rPr>
                <a:t>피아노 학원</a:t>
              </a:r>
              <a:endParaRPr lang="en-US" altLang="ko-KR" sz="1500" b="1" dirty="0">
                <a:latin typeface="+mn-ea"/>
              </a:endParaRPr>
            </a:p>
            <a:p>
              <a:r>
                <a:rPr lang="en-US" altLang="ko-KR" sz="1200" dirty="0">
                  <a:latin typeface="+mn-ea"/>
                </a:rPr>
                <a:t>107</a:t>
              </a:r>
              <a:r>
                <a:rPr lang="ko-KR" altLang="en-US" sz="1200" dirty="0">
                  <a:latin typeface="+mn-ea"/>
                </a:rPr>
                <a:t>화</a:t>
              </a:r>
            </a:p>
          </p:txBody>
        </p:sp>
        <p:pic>
          <p:nvPicPr>
            <p:cNvPr id="40" name="그림 39" descr="그리기, 장난감이(가) 표시된 사진&#10;&#10;자동 생성된 설명">
              <a:extLst>
                <a:ext uri="{FF2B5EF4-FFF2-40B4-BE49-F238E27FC236}">
                  <a16:creationId xmlns:a16="http://schemas.microsoft.com/office/drawing/2014/main" id="{B298F7F2-34C2-4A44-A276-7BBD26939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812" y="5064916"/>
              <a:ext cx="1289488" cy="859658"/>
            </a:xfrm>
            <a:prstGeom prst="rect">
              <a:avLst/>
            </a:prstGeom>
          </p:spPr>
        </p:pic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1340FE8E-A419-4760-806B-A6BE0D62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490" y="3565402"/>
              <a:ext cx="552441" cy="583466"/>
            </a:xfrm>
            <a:prstGeom prst="rect">
              <a:avLst/>
            </a:prstGeom>
          </p:spPr>
        </p:pic>
        <p:pic>
          <p:nvPicPr>
            <p:cNvPr id="28" name="그림 27" descr="시계, 셔츠이(가) 표시된 사진&#10;&#10;자동 생성된 설명">
              <a:extLst>
                <a:ext uri="{FF2B5EF4-FFF2-40B4-BE49-F238E27FC236}">
                  <a16:creationId xmlns:a16="http://schemas.microsoft.com/office/drawing/2014/main" id="{97FAEC1A-77C3-48FC-8CFC-0DA02CA00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815" y="3839422"/>
              <a:ext cx="789379" cy="83371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1720458-3C91-4489-9D98-48C5BC619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854" y="3805149"/>
              <a:ext cx="1352569" cy="142853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8E9DF52-25D4-4FE4-B6DE-3FECC14AA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314" y="4742807"/>
              <a:ext cx="973897" cy="1028592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D5AD589-9574-4877-8CE5-7363D175192C}"/>
                </a:ext>
              </a:extLst>
            </p:cNvPr>
            <p:cNvSpPr/>
            <p:nvPr/>
          </p:nvSpPr>
          <p:spPr>
            <a:xfrm>
              <a:off x="5298220" y="4059189"/>
              <a:ext cx="558497" cy="5582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>
                  <a:latin typeface="+mn-ea"/>
                </a:rPr>
                <a:t>집</a:t>
              </a:r>
              <a:endParaRPr lang="en-US" altLang="ko-KR" sz="1200" b="1" dirty="0">
                <a:latin typeface="+mn-ea"/>
              </a:endParaRPr>
            </a:p>
            <a:p>
              <a:r>
                <a:rPr lang="en-US" altLang="ko-KR" sz="1200" dirty="0">
                  <a:latin typeface="+mn-ea"/>
                </a:rPr>
                <a:t>96</a:t>
              </a:r>
              <a:r>
                <a:rPr lang="ko-KR" altLang="en-US" sz="1200" dirty="0">
                  <a:latin typeface="+mn-ea"/>
                </a:rPr>
                <a:t>화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2CCCF7-2BE6-4409-86D9-6413DE9F5E31}"/>
              </a:ext>
            </a:extLst>
          </p:cNvPr>
          <p:cNvSpPr/>
          <p:nvPr/>
        </p:nvSpPr>
        <p:spPr>
          <a:xfrm>
            <a:off x="7976532" y="1391983"/>
            <a:ext cx="14718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>
                <a:latin typeface="+mn-ea"/>
              </a:rPr>
              <a:t>추가 예정</a:t>
            </a:r>
            <a:r>
              <a:rPr lang="en-US" altLang="ko-KR" sz="1200" dirty="0">
                <a:latin typeface="+mn-ea"/>
              </a:rPr>
              <a:t>]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52</a:t>
            </a:r>
            <a:r>
              <a:rPr lang="ko-KR" altLang="en-US" sz="1200" dirty="0">
                <a:latin typeface="+mn-ea"/>
              </a:rPr>
              <a:t>화 순이네 곱창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53</a:t>
            </a:r>
            <a:r>
              <a:rPr lang="ko-KR" altLang="en-US" sz="1200" dirty="0">
                <a:latin typeface="+mn-ea"/>
              </a:rPr>
              <a:t>화 노래방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113~114</a:t>
            </a:r>
            <a:r>
              <a:rPr lang="ko-KR" altLang="en-US" sz="1200" dirty="0">
                <a:latin typeface="+mn-ea"/>
              </a:rPr>
              <a:t>화 전시회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1E89EC-C958-44E1-8B4D-A68BB27D299A}"/>
              </a:ext>
            </a:extLst>
          </p:cNvPr>
          <p:cNvSpPr txBox="1"/>
          <p:nvPr/>
        </p:nvSpPr>
        <p:spPr>
          <a:xfrm>
            <a:off x="543274" y="586979"/>
            <a:ext cx="424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4. </a:t>
            </a:r>
            <a:r>
              <a:rPr lang="ko-KR" altLang="en-US" sz="2000" dirty="0">
                <a:latin typeface="+mn-ea"/>
              </a:rPr>
              <a:t>맵 </a:t>
            </a:r>
            <a:r>
              <a:rPr lang="en-US" altLang="ko-KR" sz="2000" dirty="0">
                <a:latin typeface="+mn-ea"/>
              </a:rPr>
              <a:t>– Mountain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참고 </a:t>
            </a:r>
            <a:r>
              <a:rPr lang="en-US" altLang="ko-KR" sz="1500" dirty="0">
                <a:latin typeface="+mn-ea"/>
              </a:rPr>
              <a:t>: 101</a:t>
            </a:r>
            <a:r>
              <a:rPr lang="ko-KR" altLang="en-US" sz="1500" dirty="0">
                <a:latin typeface="+mn-ea"/>
              </a:rPr>
              <a:t>화</a:t>
            </a:r>
            <a:r>
              <a:rPr lang="en-US" altLang="ko-KR" sz="1500" dirty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360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BBA738-84D3-455A-9088-F420541A6DB7}"/>
              </a:ext>
            </a:extLst>
          </p:cNvPr>
          <p:cNvGrpSpPr/>
          <p:nvPr/>
        </p:nvGrpSpPr>
        <p:grpSpPr>
          <a:xfrm>
            <a:off x="831602" y="1802080"/>
            <a:ext cx="2713767" cy="3493875"/>
            <a:chOff x="4819074" y="519557"/>
            <a:chExt cx="3857824" cy="4925901"/>
          </a:xfrm>
        </p:grpSpPr>
        <p:pic>
          <p:nvPicPr>
            <p:cNvPr id="5" name="그림 4" descr="창문이(가) 표시된 사진&#10;&#10;자동 생성된 설명">
              <a:extLst>
                <a:ext uri="{FF2B5EF4-FFF2-40B4-BE49-F238E27FC236}">
                  <a16:creationId xmlns:a16="http://schemas.microsoft.com/office/drawing/2014/main" id="{98AD7035-D64A-4868-9784-F87B7D9E2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074" y="519557"/>
              <a:ext cx="3848298" cy="3206915"/>
            </a:xfrm>
            <a:prstGeom prst="rect">
              <a:avLst/>
            </a:prstGeom>
          </p:spPr>
        </p:pic>
        <p:pic>
          <p:nvPicPr>
            <p:cNvPr id="7" name="그림 6" descr="그리기이(가) 표시된 사진&#10;&#10;자동 생성된 설명">
              <a:extLst>
                <a:ext uri="{FF2B5EF4-FFF2-40B4-BE49-F238E27FC236}">
                  <a16:creationId xmlns:a16="http://schemas.microsoft.com/office/drawing/2014/main" id="{843D6DCA-A270-4200-A895-48E8CAAA4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600" y="3429000"/>
              <a:ext cx="3848298" cy="2016458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3A9FE09-42B4-419D-83F1-C0F1D562B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73" y="3682624"/>
            <a:ext cx="1549326" cy="1482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E1DC7C-AA8E-4501-9BCB-067EAD1D8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90" y="353324"/>
            <a:ext cx="883672" cy="88367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A59FF92-55B0-4DDC-98DA-B8A1BD9907F7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D3A9A2DC-CEBE-41A4-8F19-E1A11EBF152A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DB3CD-D022-48D4-8626-D025BDF893BF}"/>
              </a:ext>
            </a:extLst>
          </p:cNvPr>
          <p:cNvSpPr txBox="1"/>
          <p:nvPr/>
        </p:nvSpPr>
        <p:spPr>
          <a:xfrm>
            <a:off x="543274" y="586979"/>
            <a:ext cx="6193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+ </a:t>
            </a:r>
            <a:r>
              <a:rPr lang="ko-KR" altLang="en-US" sz="2000" dirty="0">
                <a:latin typeface="+mn-ea"/>
              </a:rPr>
              <a:t>미니게임 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예시</a:t>
            </a:r>
            <a:r>
              <a:rPr lang="en-US" altLang="ko-KR" sz="2000" dirty="0">
                <a:latin typeface="+mn-ea"/>
              </a:rPr>
              <a:t>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5DD4D-102D-4CF2-A75E-53688F948941}"/>
              </a:ext>
            </a:extLst>
          </p:cNvPr>
          <p:cNvSpPr txBox="1"/>
          <p:nvPr/>
        </p:nvSpPr>
        <p:spPr>
          <a:xfrm>
            <a:off x="6372638" y="6147910"/>
            <a:ext cx="3296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>
                <a:latin typeface="+mn-ea"/>
              </a:rPr>
              <a:t>각각의 미니게임은 특정 건물 및 퀘스트에 추가예정</a:t>
            </a:r>
            <a:r>
              <a:rPr lang="en-US" altLang="ko-KR" sz="1000" dirty="0">
                <a:latin typeface="+mn-ea"/>
              </a:rPr>
              <a:t>]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427B3-C348-4703-A3A5-7FC8714C7B02}"/>
              </a:ext>
            </a:extLst>
          </p:cNvPr>
          <p:cNvSpPr txBox="1"/>
          <p:nvPr/>
        </p:nvSpPr>
        <p:spPr>
          <a:xfrm>
            <a:off x="7911904" y="637584"/>
            <a:ext cx="17900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에서의 미니게임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5362B3-FC4F-4234-B289-6EBF70260F16}"/>
              </a:ext>
            </a:extLst>
          </p:cNvPr>
          <p:cNvSpPr txBox="1"/>
          <p:nvPr/>
        </p:nvSpPr>
        <p:spPr>
          <a:xfrm>
            <a:off x="800847" y="5414011"/>
            <a:ext cx="47932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+mn-ea"/>
              </a:rPr>
              <a:t>불판</a:t>
            </a:r>
            <a:r>
              <a:rPr lang="ko-KR" altLang="en-US" sz="1500" dirty="0">
                <a:latin typeface="+mn-ea"/>
              </a:rPr>
              <a:t> 위 고기를 클릭하여</a:t>
            </a:r>
            <a:r>
              <a:rPr lang="en-US" altLang="ko-KR" sz="1500" dirty="0">
                <a:latin typeface="+mn-ea"/>
              </a:rPr>
              <a:t>,</a:t>
            </a:r>
          </a:p>
          <a:p>
            <a:r>
              <a:rPr lang="ko-KR" altLang="en-US" sz="1500" dirty="0">
                <a:latin typeface="+mn-ea"/>
              </a:rPr>
              <a:t>주어진 시간내에 정해진 양의 고기를 굽는다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9E6DC3-35FB-4709-9E65-14D57ECFFC12}"/>
              </a:ext>
            </a:extLst>
          </p:cNvPr>
          <p:cNvSpPr txBox="1"/>
          <p:nvPr/>
        </p:nvSpPr>
        <p:spPr>
          <a:xfrm>
            <a:off x="4159642" y="4616681"/>
            <a:ext cx="54178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고기 카운트는 마지막 단계인 </a:t>
            </a:r>
            <a:r>
              <a:rPr lang="en-US" altLang="ko-KR" sz="1500" dirty="0">
                <a:latin typeface="+mn-ea"/>
              </a:rPr>
              <a:t>	       </a:t>
            </a:r>
            <a:r>
              <a:rPr lang="ko-KR" altLang="en-US" sz="1500" dirty="0">
                <a:latin typeface="+mn-ea"/>
              </a:rPr>
              <a:t>의 수만 적용된다</a:t>
            </a:r>
            <a:r>
              <a:rPr lang="en-US" altLang="ko-KR" sz="1500" dirty="0">
                <a:latin typeface="+mn-ea"/>
              </a:rPr>
              <a:t>.</a:t>
            </a:r>
            <a:endParaRPr lang="ko-KR" altLang="en-US" sz="1500" dirty="0">
              <a:latin typeface="+mn-ea"/>
            </a:endParaRPr>
          </a:p>
        </p:txBody>
      </p:sp>
      <p:pic>
        <p:nvPicPr>
          <p:cNvPr id="28" name="그림 27" descr="앉아있는, 어두운, 켜진, 침대이(가) 표시된 사진&#10;&#10;자동 생성된 설명">
            <a:extLst>
              <a:ext uri="{FF2B5EF4-FFF2-40B4-BE49-F238E27FC236}">
                <a16:creationId xmlns:a16="http://schemas.microsoft.com/office/drawing/2014/main" id="{826344B8-27EE-49E1-9449-6F18DF15D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31" y="4324900"/>
            <a:ext cx="827949" cy="7922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302AE88-A66E-4710-940B-CCC1652E5EEA}"/>
              </a:ext>
            </a:extLst>
          </p:cNvPr>
          <p:cNvGrpSpPr/>
          <p:nvPr/>
        </p:nvGrpSpPr>
        <p:grpSpPr>
          <a:xfrm>
            <a:off x="3935454" y="1802080"/>
            <a:ext cx="5343116" cy="2428396"/>
            <a:chOff x="3987568" y="1654031"/>
            <a:chExt cx="5343116" cy="2428396"/>
          </a:xfrm>
        </p:grpSpPr>
        <p:pic>
          <p:nvPicPr>
            <p:cNvPr id="3" name="그림 2" descr="앉아있는, 어두운, 켜진, 침대이(가) 표시된 사진&#10;&#10;자동 생성된 설명">
              <a:extLst>
                <a:ext uri="{FF2B5EF4-FFF2-40B4-BE49-F238E27FC236}">
                  <a16:creationId xmlns:a16="http://schemas.microsoft.com/office/drawing/2014/main" id="{0BBB67BA-9156-4480-AAE4-854D2AB81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571" y="1970666"/>
              <a:ext cx="1333417" cy="12759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C74C5D7-9F7F-45EF-A46B-B8D92848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183" y="1990618"/>
              <a:ext cx="1333417" cy="127595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4680C18-40AB-47D6-9AF7-2B9A13C3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710" y="1988259"/>
              <a:ext cx="1333417" cy="127595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601A95-6866-4C21-B503-09FBE2E9FC82}"/>
                </a:ext>
              </a:extLst>
            </p:cNvPr>
            <p:cNvSpPr txBox="1"/>
            <p:nvPr/>
          </p:nvSpPr>
          <p:spPr>
            <a:xfrm>
              <a:off x="5617509" y="3102634"/>
              <a:ext cx="8428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n-ea"/>
                </a:rPr>
                <a:t>Click !</a:t>
              </a:r>
              <a:endParaRPr lang="ko-KR" altLang="en-US" sz="1500" b="1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D2B866-A511-411D-97B4-64A7F013490B}"/>
                </a:ext>
              </a:extLst>
            </p:cNvPr>
            <p:cNvSpPr txBox="1"/>
            <p:nvPr/>
          </p:nvSpPr>
          <p:spPr>
            <a:xfrm>
              <a:off x="4428223" y="1770372"/>
              <a:ext cx="47932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+mn-ea"/>
                </a:rPr>
                <a:t>고기는 총 </a:t>
              </a:r>
              <a:r>
                <a:rPr lang="en-US" altLang="ko-KR" sz="1500" dirty="0">
                  <a:latin typeface="+mn-ea"/>
                </a:rPr>
                <a:t>3</a:t>
              </a:r>
              <a:r>
                <a:rPr lang="ko-KR" altLang="en-US" sz="1500" dirty="0">
                  <a:latin typeface="+mn-ea"/>
                </a:rPr>
                <a:t>단계로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34CD70-329B-42CF-8D91-7E22F730B10A}"/>
                </a:ext>
              </a:extLst>
            </p:cNvPr>
            <p:cNvSpPr txBox="1"/>
            <p:nvPr/>
          </p:nvSpPr>
          <p:spPr>
            <a:xfrm>
              <a:off x="7316600" y="3102633"/>
              <a:ext cx="8428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n-ea"/>
                </a:rPr>
                <a:t>Click !</a:t>
              </a:r>
              <a:endParaRPr lang="ko-KR" altLang="en-US" sz="1500" b="1" dirty="0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088C7D-19BB-42B8-BBFD-B7BCAAE9CE1E}"/>
                </a:ext>
              </a:extLst>
            </p:cNvPr>
            <p:cNvSpPr txBox="1"/>
            <p:nvPr/>
          </p:nvSpPr>
          <p:spPr>
            <a:xfrm>
              <a:off x="4537403" y="3632829"/>
              <a:ext cx="47932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+mn-ea"/>
                </a:rPr>
                <a:t>클릭</a:t>
              </a:r>
              <a:r>
                <a:rPr lang="en-US" altLang="ko-KR" sz="1500" dirty="0">
                  <a:latin typeface="+mn-ea"/>
                </a:rPr>
                <a:t>(</a:t>
              </a:r>
              <a:r>
                <a:rPr lang="en-US" altLang="ko-KR" sz="1500" b="1" dirty="0">
                  <a:latin typeface="+mn-ea"/>
                </a:rPr>
                <a:t>Click</a:t>
              </a:r>
              <a:r>
                <a:rPr lang="en-US" altLang="ko-KR" sz="1500" dirty="0">
                  <a:latin typeface="+mn-ea"/>
                </a:rPr>
                <a:t>)</a:t>
              </a:r>
              <a:r>
                <a:rPr lang="ko-KR" altLang="en-US" sz="1500" dirty="0">
                  <a:latin typeface="+mn-ea"/>
                </a:rPr>
                <a:t>을 통해서 다음 단계로 넘어간다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97450BA-A218-4511-BB75-6945F647F913}"/>
                </a:ext>
              </a:extLst>
            </p:cNvPr>
            <p:cNvSpPr/>
            <p:nvPr/>
          </p:nvSpPr>
          <p:spPr>
            <a:xfrm>
              <a:off x="3987568" y="1654031"/>
              <a:ext cx="5343116" cy="242839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1C3B75E-A72E-4E6A-AB18-1874EF50A466}"/>
              </a:ext>
            </a:extLst>
          </p:cNvPr>
          <p:cNvCxnSpPr>
            <a:cxnSpLocks/>
          </p:cNvCxnSpPr>
          <p:nvPr/>
        </p:nvCxnSpPr>
        <p:spPr>
          <a:xfrm>
            <a:off x="5704560" y="2831028"/>
            <a:ext cx="34260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E36C5AC-FF3D-4D05-8030-1DE662D0EADA}"/>
              </a:ext>
            </a:extLst>
          </p:cNvPr>
          <p:cNvCxnSpPr>
            <a:cxnSpLocks/>
          </p:cNvCxnSpPr>
          <p:nvPr/>
        </p:nvCxnSpPr>
        <p:spPr>
          <a:xfrm>
            <a:off x="7275790" y="2831028"/>
            <a:ext cx="34260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61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7FAEF6-DED5-4930-A218-37D3379225C9}"/>
              </a:ext>
            </a:extLst>
          </p:cNvPr>
          <p:cNvSpPr/>
          <p:nvPr/>
        </p:nvSpPr>
        <p:spPr>
          <a:xfrm>
            <a:off x="0" y="3022248"/>
            <a:ext cx="9906000" cy="8135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062799CC-B615-488B-A343-2F1A27EA3EB9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2E4E68-76F7-48A7-893C-F2DC519986F0}"/>
              </a:ext>
            </a:extLst>
          </p:cNvPr>
          <p:cNvSpPr/>
          <p:nvPr/>
        </p:nvSpPr>
        <p:spPr>
          <a:xfrm>
            <a:off x="1459173" y="3022247"/>
            <a:ext cx="6632812" cy="709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</a:rPr>
              <a:t>캐릭터</a:t>
            </a:r>
            <a:endParaRPr lang="en-US" altLang="ko-KR" sz="3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8B3B07-6DAB-4822-B530-11253625E3A5}"/>
              </a:ext>
            </a:extLst>
          </p:cNvPr>
          <p:cNvSpPr/>
          <p:nvPr/>
        </p:nvSpPr>
        <p:spPr>
          <a:xfrm>
            <a:off x="3563394" y="3835751"/>
            <a:ext cx="2706190" cy="400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/>
              <a:t>꾸미기</a:t>
            </a:r>
            <a:r>
              <a:rPr lang="en-US" altLang="ko-KR" sz="1500" dirty="0"/>
              <a:t> / </a:t>
            </a:r>
            <a:r>
              <a:rPr lang="ko-KR" altLang="en-US" sz="1500" dirty="0"/>
              <a:t>능력치와</a:t>
            </a:r>
            <a:r>
              <a:rPr lang="en-US" altLang="ko-KR" sz="1500" dirty="0"/>
              <a:t> </a:t>
            </a:r>
            <a:r>
              <a:rPr lang="ko-KR" altLang="en-US" sz="1500" dirty="0"/>
              <a:t>엔딩 </a:t>
            </a:r>
            <a:r>
              <a:rPr lang="en-US" altLang="ko-KR" sz="1500" dirty="0"/>
              <a:t>(</a:t>
            </a:r>
            <a:r>
              <a:rPr lang="ko-KR" altLang="en-US" sz="1500" dirty="0"/>
              <a:t>예시</a:t>
            </a:r>
            <a:r>
              <a:rPr lang="en-US" altLang="ko-KR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87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6BCE35-CA5C-4612-879B-88A367DB17F2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42DD889-7AE0-49FA-B3BA-CD5A954A2753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22F83-409F-43A8-86F6-4CE5058954DF}"/>
              </a:ext>
            </a:extLst>
          </p:cNvPr>
          <p:cNvSpPr txBox="1"/>
          <p:nvPr/>
        </p:nvSpPr>
        <p:spPr>
          <a:xfrm>
            <a:off x="543274" y="586979"/>
            <a:ext cx="4240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5. </a:t>
            </a:r>
            <a:r>
              <a:rPr lang="ko-KR" altLang="en-US" sz="2000" dirty="0">
                <a:latin typeface="+mn-ea"/>
              </a:rPr>
              <a:t>캐릭터 </a:t>
            </a:r>
            <a:r>
              <a:rPr lang="en-US" altLang="ko-KR" sz="2000" dirty="0">
                <a:latin typeface="+mn-ea"/>
              </a:rPr>
              <a:t>- </a:t>
            </a:r>
            <a:r>
              <a:rPr lang="ko-KR" altLang="en-US" sz="2000" dirty="0">
                <a:latin typeface="+mn-ea"/>
              </a:rPr>
              <a:t>꾸미기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7B11F6-6824-417D-A471-0657124A8FD7}"/>
              </a:ext>
            </a:extLst>
          </p:cNvPr>
          <p:cNvGrpSpPr/>
          <p:nvPr/>
        </p:nvGrpSpPr>
        <p:grpSpPr>
          <a:xfrm>
            <a:off x="5295014" y="1451082"/>
            <a:ext cx="3965961" cy="2617001"/>
            <a:chOff x="656006" y="2569613"/>
            <a:chExt cx="4444333" cy="2932662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19F0B47-A4B8-4FC5-87B7-D27659EE3E40}"/>
                </a:ext>
              </a:extLst>
            </p:cNvPr>
            <p:cNvPicPr/>
            <p:nvPr/>
          </p:nvPicPr>
          <p:blipFill rotWithShape="1">
            <a:blip r:embed="rId2"/>
            <a:srcRect l="25215" t="11214" r="27688" b="44393"/>
            <a:stretch/>
          </p:blipFill>
          <p:spPr>
            <a:xfrm>
              <a:off x="1798718" y="2576186"/>
              <a:ext cx="1100202" cy="86151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7CE023B-2402-4985-AF64-D0515F793168}"/>
                </a:ext>
              </a:extLst>
            </p:cNvPr>
            <p:cNvPicPr/>
            <p:nvPr/>
          </p:nvPicPr>
          <p:blipFill rotWithShape="1">
            <a:blip r:embed="rId3"/>
            <a:srcRect l="9335" r="16280" b="19153"/>
            <a:stretch/>
          </p:blipFill>
          <p:spPr>
            <a:xfrm>
              <a:off x="4009631" y="4788628"/>
              <a:ext cx="1090707" cy="71364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3923AA2-2E84-4C10-B2C6-AC02DCF765C8}"/>
                </a:ext>
              </a:extLst>
            </p:cNvPr>
            <p:cNvPicPr/>
            <p:nvPr/>
          </p:nvPicPr>
          <p:blipFill rotWithShape="1">
            <a:blip r:embed="rId4"/>
            <a:srcRect l="23434" t="10529" r="16270" b="24475"/>
            <a:stretch/>
          </p:blipFill>
          <p:spPr>
            <a:xfrm>
              <a:off x="3594119" y="4784058"/>
              <a:ext cx="424602" cy="71364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7838836-A641-4E82-BEEB-87C3AECFEFD0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185401" y="4784058"/>
              <a:ext cx="429607" cy="71364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0E185C6-34E0-4E2D-9CCC-D2EAD6D4C3AB}"/>
                </a:ext>
              </a:extLst>
            </p:cNvPr>
            <p:cNvPicPr/>
            <p:nvPr/>
          </p:nvPicPr>
          <p:blipFill rotWithShape="1">
            <a:blip r:embed="rId6"/>
            <a:srcRect l="19543" t="10055" r="14794" b="23895"/>
            <a:stretch/>
          </p:blipFill>
          <p:spPr>
            <a:xfrm>
              <a:off x="2641865" y="4784060"/>
              <a:ext cx="556406" cy="71364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2574B58-5D93-45DE-B960-FE69A11D8043}"/>
                </a:ext>
              </a:extLst>
            </p:cNvPr>
            <p:cNvPicPr/>
            <p:nvPr/>
          </p:nvPicPr>
          <p:blipFill rotWithShape="1">
            <a:blip r:embed="rId7"/>
            <a:srcRect l="11936" t="9362" r="19366" b="10199"/>
            <a:stretch/>
          </p:blipFill>
          <p:spPr>
            <a:xfrm>
              <a:off x="2083305" y="4784058"/>
              <a:ext cx="568492" cy="71364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71671EB-B3E2-4C95-9F77-BDAF4D77C918}"/>
                </a:ext>
              </a:extLst>
            </p:cNvPr>
            <p:cNvPicPr/>
            <p:nvPr/>
          </p:nvPicPr>
          <p:blipFill rotWithShape="1">
            <a:blip r:embed="rId8"/>
            <a:srcRect l="9354" t="12989" r="15240" b="10952"/>
            <a:stretch/>
          </p:blipFill>
          <p:spPr>
            <a:xfrm>
              <a:off x="1300972" y="4784057"/>
              <a:ext cx="793379" cy="71364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F61B13F-717B-4B8E-A17C-FDAB1B08B3A6}"/>
                </a:ext>
              </a:extLst>
            </p:cNvPr>
            <p:cNvPicPr/>
            <p:nvPr/>
          </p:nvPicPr>
          <p:blipFill rotWithShape="1">
            <a:blip r:embed="rId9"/>
            <a:srcRect l="25206" t="40834" r="33334" b="16456"/>
            <a:stretch/>
          </p:blipFill>
          <p:spPr>
            <a:xfrm>
              <a:off x="656006" y="4784056"/>
              <a:ext cx="662800" cy="71364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E085E7B-1540-40A4-8231-1307AC8F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41424" y="2576186"/>
              <a:ext cx="774238" cy="861516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504A8FF-4E9E-4432-8245-0F97B2144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400" b="17016"/>
            <a:stretch/>
          </p:blipFill>
          <p:spPr>
            <a:xfrm>
              <a:off x="3503500" y="2572080"/>
              <a:ext cx="894574" cy="861516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F7317BD-98B8-427E-AAFD-E8DA0EDF8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1472" b="8043"/>
            <a:stretch/>
          </p:blipFill>
          <p:spPr>
            <a:xfrm>
              <a:off x="4146055" y="2574266"/>
              <a:ext cx="951509" cy="82686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209FF1A-21F1-4F91-9C21-A3E8FCF579CF}"/>
                </a:ext>
              </a:extLst>
            </p:cNvPr>
            <p:cNvPicPr/>
            <p:nvPr/>
          </p:nvPicPr>
          <p:blipFill rotWithShape="1">
            <a:blip r:embed="rId13"/>
            <a:srcRect l="23431" t="20070" r="5535" b="13488"/>
            <a:stretch/>
          </p:blipFill>
          <p:spPr>
            <a:xfrm>
              <a:off x="1079169" y="2569613"/>
              <a:ext cx="928385" cy="868089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10E0F607-9178-4B71-A101-0A0BEF1B5B30}"/>
                </a:ext>
              </a:extLst>
            </p:cNvPr>
            <p:cNvPicPr/>
            <p:nvPr/>
          </p:nvPicPr>
          <p:blipFill rotWithShape="1">
            <a:blip r:embed="rId14"/>
            <a:srcRect l="31840"/>
            <a:stretch/>
          </p:blipFill>
          <p:spPr>
            <a:xfrm>
              <a:off x="675134" y="2571100"/>
              <a:ext cx="564842" cy="83390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8547AAC-0DBD-4387-82D3-6B605FC36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7941" t="5095" r="11785" b="44251"/>
            <a:stretch/>
          </p:blipFill>
          <p:spPr>
            <a:xfrm>
              <a:off x="1961212" y="3386636"/>
              <a:ext cx="807060" cy="72026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187936F-A706-46F6-8B2C-413F917B3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7107" r="4894" b="22908"/>
            <a:stretch/>
          </p:blipFill>
          <p:spPr>
            <a:xfrm>
              <a:off x="2762206" y="3386636"/>
              <a:ext cx="812263" cy="72026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9C5357B-75D7-47DA-AC4E-59C4C8ABB03E}"/>
                </a:ext>
              </a:extLst>
            </p:cNvPr>
            <p:cNvPicPr/>
            <p:nvPr/>
          </p:nvPicPr>
          <p:blipFill rotWithShape="1">
            <a:blip r:embed="rId17"/>
            <a:srcRect l="10738" t="26541" r="50000" b="9110"/>
            <a:stretch/>
          </p:blipFill>
          <p:spPr>
            <a:xfrm>
              <a:off x="4348041" y="3327629"/>
              <a:ext cx="752298" cy="779268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318395D-3AD0-4AEE-87FE-1459D4A0D53A}"/>
                </a:ext>
              </a:extLst>
            </p:cNvPr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3577136" y="3369827"/>
              <a:ext cx="792488" cy="737069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C1F35C2-92F1-4F14-BBDA-741EA6534DF7}"/>
                </a:ext>
              </a:extLst>
            </p:cNvPr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242429" y="3386632"/>
              <a:ext cx="745200" cy="728175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7B0B121-416A-4A81-A620-7CB6A2958CDB}"/>
                </a:ext>
              </a:extLst>
            </p:cNvPr>
            <p:cNvPicPr/>
            <p:nvPr/>
          </p:nvPicPr>
          <p:blipFill rotWithShape="1">
            <a:blip r:embed="rId20"/>
            <a:srcRect l="33328" t="29895" r="23716" b="15362"/>
            <a:stretch/>
          </p:blipFill>
          <p:spPr>
            <a:xfrm>
              <a:off x="656006" y="3386632"/>
              <a:ext cx="581694" cy="730964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7D1D887-75EA-4735-B0F8-BA0ACB77C6F9}"/>
                </a:ext>
              </a:extLst>
            </p:cNvPr>
            <p:cNvPicPr/>
            <p:nvPr/>
          </p:nvPicPr>
          <p:blipFill rotWithShape="1">
            <a:blip r:embed="rId21"/>
            <a:srcRect l="33082" t="15273" r="5316" b="18143"/>
            <a:stretch/>
          </p:blipFill>
          <p:spPr>
            <a:xfrm>
              <a:off x="4312275" y="4031105"/>
              <a:ext cx="781998" cy="804326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99D4061-FD55-4CDE-98D5-1DFD342BDC46}"/>
                </a:ext>
              </a:extLst>
            </p:cNvPr>
            <p:cNvPicPr/>
            <p:nvPr/>
          </p:nvPicPr>
          <p:blipFill rotWithShape="1">
            <a:blip r:embed="rId22"/>
            <a:srcRect l="22747" t="19244" r="14721" b="12638"/>
            <a:stretch/>
          </p:blipFill>
          <p:spPr>
            <a:xfrm>
              <a:off x="3533041" y="4014199"/>
              <a:ext cx="796463" cy="83390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B92757F-73A8-4229-B0F7-80F9DB7E38A2}"/>
                </a:ext>
              </a:extLst>
            </p:cNvPr>
            <p:cNvPicPr/>
            <p:nvPr/>
          </p:nvPicPr>
          <p:blipFill rotWithShape="1">
            <a:blip r:embed="rId23"/>
            <a:srcRect l="11475" t="10390" r="25059" b="18817"/>
            <a:stretch/>
          </p:blipFill>
          <p:spPr>
            <a:xfrm>
              <a:off x="2737173" y="4014199"/>
              <a:ext cx="813121" cy="83390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440F410-889D-4FBF-84A0-5F92A0D1CC12}"/>
                </a:ext>
              </a:extLst>
            </p:cNvPr>
            <p:cNvPicPr/>
            <p:nvPr/>
          </p:nvPicPr>
          <p:blipFill rotWithShape="1">
            <a:blip r:embed="rId24"/>
            <a:srcRect l="50117" t="16515" r="15125" b="13653"/>
            <a:stretch/>
          </p:blipFill>
          <p:spPr>
            <a:xfrm>
              <a:off x="2093137" y="4023276"/>
              <a:ext cx="646961" cy="80296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F041443-AE30-4322-B9DB-C508303D649D}"/>
                </a:ext>
              </a:extLst>
            </p:cNvPr>
            <p:cNvPicPr/>
            <p:nvPr/>
          </p:nvPicPr>
          <p:blipFill rotWithShape="1">
            <a:blip r:embed="rId25"/>
            <a:srcRect l="21409" t="20966" r="23931" b="19697"/>
            <a:stretch/>
          </p:blipFill>
          <p:spPr>
            <a:xfrm>
              <a:off x="1429503" y="4014199"/>
              <a:ext cx="694912" cy="83390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8E61641-7349-4942-B9FF-83CF823D6DE3}"/>
                </a:ext>
              </a:extLst>
            </p:cNvPr>
            <p:cNvPicPr/>
            <p:nvPr/>
          </p:nvPicPr>
          <p:blipFill rotWithShape="1">
            <a:blip r:embed="rId26"/>
            <a:srcRect l="14810" t="9907" r="18910" b="14939"/>
            <a:stretch/>
          </p:blipFill>
          <p:spPr>
            <a:xfrm>
              <a:off x="659571" y="4018678"/>
              <a:ext cx="787388" cy="81215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D6E6B8-E730-4357-8E0E-68AF5AC91195}"/>
              </a:ext>
            </a:extLst>
          </p:cNvPr>
          <p:cNvGrpSpPr/>
          <p:nvPr/>
        </p:nvGrpSpPr>
        <p:grpSpPr>
          <a:xfrm>
            <a:off x="5295014" y="4057172"/>
            <a:ext cx="3960548" cy="2333117"/>
            <a:chOff x="5094006" y="2541793"/>
            <a:chExt cx="4179505" cy="296252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22ACF2-1816-415E-A876-39B04D18AB46}"/>
                </a:ext>
              </a:extLst>
            </p:cNvPr>
            <p:cNvPicPr/>
            <p:nvPr/>
          </p:nvPicPr>
          <p:blipFill rotWithShape="1">
            <a:blip r:embed="rId27"/>
            <a:srcRect l="22241" t="13734" r="23235" b="21570"/>
            <a:stretch/>
          </p:blipFill>
          <p:spPr>
            <a:xfrm>
              <a:off x="7667779" y="4790670"/>
              <a:ext cx="764498" cy="71364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2244777-C11A-4A29-8D74-167236AF19DA}"/>
                </a:ext>
              </a:extLst>
            </p:cNvPr>
            <p:cNvPicPr/>
            <p:nvPr/>
          </p:nvPicPr>
          <p:blipFill rotWithShape="1">
            <a:blip r:embed="rId28"/>
            <a:srcRect l="16533" t="16395" r="12612" b="22567"/>
            <a:stretch/>
          </p:blipFill>
          <p:spPr>
            <a:xfrm>
              <a:off x="7004979" y="4788633"/>
              <a:ext cx="662800" cy="71364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BBBB32-33A1-40E4-89F6-DCF35EEE482E}"/>
                </a:ext>
              </a:extLst>
            </p:cNvPr>
            <p:cNvPicPr/>
            <p:nvPr/>
          </p:nvPicPr>
          <p:blipFill>
            <a:blip r:embed="rId29"/>
            <a:stretch>
              <a:fillRect/>
            </a:stretch>
          </p:blipFill>
          <p:spPr>
            <a:xfrm>
              <a:off x="6342178" y="4788632"/>
              <a:ext cx="662800" cy="71364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08BAF2B-EB1F-4BA8-AB2B-DE14A9A0CB1A}"/>
                </a:ext>
              </a:extLst>
            </p:cNvPr>
            <p:cNvPicPr/>
            <p:nvPr/>
          </p:nvPicPr>
          <p:blipFill rotWithShape="1">
            <a:blip r:embed="rId30"/>
            <a:srcRect l="7855" t="6181" r="13148" b="17760"/>
            <a:stretch/>
          </p:blipFill>
          <p:spPr>
            <a:xfrm>
              <a:off x="5577680" y="4788631"/>
              <a:ext cx="764498" cy="71364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2136209-281F-4E7F-A9CC-5E8CCC5EB6B1}"/>
                </a:ext>
              </a:extLst>
            </p:cNvPr>
            <p:cNvPicPr/>
            <p:nvPr/>
          </p:nvPicPr>
          <p:blipFill rotWithShape="1">
            <a:blip r:embed="rId31"/>
            <a:srcRect l="8200" t="4042" r="21637" b="31110"/>
            <a:stretch/>
          </p:blipFill>
          <p:spPr>
            <a:xfrm>
              <a:off x="5094006" y="4788630"/>
              <a:ext cx="493607" cy="7136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A2D2D86-6BD4-4188-8197-0DBD02EFCEDD}"/>
                </a:ext>
              </a:extLst>
            </p:cNvPr>
            <p:cNvPicPr/>
            <p:nvPr/>
          </p:nvPicPr>
          <p:blipFill rotWithShape="1">
            <a:blip r:embed="rId32"/>
            <a:srcRect l="14801" t="10002" r="8161" b="20729"/>
            <a:stretch/>
          </p:blipFill>
          <p:spPr>
            <a:xfrm>
              <a:off x="8432277" y="4790671"/>
              <a:ext cx="810600" cy="713645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D8D30EE-7098-42E0-8CF8-A2BF9557B24A}"/>
                </a:ext>
              </a:extLst>
            </p:cNvPr>
            <p:cNvGrpSpPr/>
            <p:nvPr/>
          </p:nvGrpSpPr>
          <p:grpSpPr>
            <a:xfrm>
              <a:off x="7658701" y="2541793"/>
              <a:ext cx="1602273" cy="859332"/>
              <a:chOff x="3083179" y="4407665"/>
              <a:chExt cx="1377252" cy="600048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A0EC0E15-208C-4043-97D0-8C51E64B9A62}"/>
                  </a:ext>
                </a:extLst>
              </p:cNvPr>
              <p:cNvPicPr/>
              <p:nvPr/>
            </p:nvPicPr>
            <p:blipFill rotWithShape="1">
              <a:blip r:embed="rId33"/>
              <a:srcRect l="15280"/>
              <a:stretch/>
            </p:blipFill>
            <p:spPr>
              <a:xfrm>
                <a:off x="3875176" y="4414057"/>
                <a:ext cx="585255" cy="593656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8635C7F1-4230-4626-9F98-E479D25A6B20}"/>
                  </a:ext>
                </a:extLst>
              </p:cNvPr>
              <p:cNvPicPr/>
              <p:nvPr/>
            </p:nvPicPr>
            <p:blipFill rotWithShape="1">
              <a:blip r:embed="rId34"/>
              <a:srcRect l="17222" t="15250"/>
              <a:stretch/>
            </p:blipFill>
            <p:spPr>
              <a:xfrm>
                <a:off x="3083179" y="4407665"/>
                <a:ext cx="786450" cy="564531"/>
              </a:xfrm>
              <a:prstGeom prst="rect">
                <a:avLst/>
              </a:prstGeom>
            </p:spPr>
          </p:pic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8026B89-2629-4587-B59B-2153F6476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4003" t="14933"/>
            <a:stretch/>
          </p:blipFill>
          <p:spPr>
            <a:xfrm>
              <a:off x="5097651" y="2541795"/>
              <a:ext cx="1136259" cy="861516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31DB3B3-7146-4B3A-93AA-66D3C66AE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t="11296" r="6383" b="15070"/>
            <a:stretch/>
          </p:blipFill>
          <p:spPr>
            <a:xfrm>
              <a:off x="6839342" y="2554316"/>
              <a:ext cx="823111" cy="806744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D0B50A16-185C-41E1-9D9E-F4A3553E2F9E}"/>
                </a:ext>
              </a:extLst>
            </p:cNvPr>
            <p:cNvPicPr/>
            <p:nvPr/>
          </p:nvPicPr>
          <p:blipFill rotWithShape="1">
            <a:blip r:embed="rId37"/>
            <a:srcRect l="16717" t="3435" r="13983" b="9693"/>
            <a:stretch/>
          </p:blipFill>
          <p:spPr>
            <a:xfrm>
              <a:off x="6208528" y="2560316"/>
              <a:ext cx="642368" cy="84081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C06F6C9-63FA-4E90-A348-0FE4658E9F15}"/>
                </a:ext>
              </a:extLst>
            </p:cNvPr>
            <p:cNvPicPr/>
            <p:nvPr/>
          </p:nvPicPr>
          <p:blipFill rotWithShape="1">
            <a:blip r:embed="rId38"/>
            <a:srcRect l="9841" t="3553" r="29887" b="30432"/>
            <a:stretch/>
          </p:blipFill>
          <p:spPr>
            <a:xfrm>
              <a:off x="5771512" y="3327628"/>
              <a:ext cx="750862" cy="79344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DC8A88D-64A0-40AE-908F-E6060E66A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/>
            <a:srcRect l="11149" t="4094" r="13590"/>
            <a:stretch/>
          </p:blipFill>
          <p:spPr>
            <a:xfrm>
              <a:off x="5094008" y="3331802"/>
              <a:ext cx="677503" cy="77509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4690FC9-5CD5-4F21-8324-8A463C678015}"/>
                </a:ext>
              </a:extLst>
            </p:cNvPr>
            <p:cNvPicPr/>
            <p:nvPr/>
          </p:nvPicPr>
          <p:blipFill rotWithShape="1">
            <a:blip r:embed="rId40"/>
            <a:srcRect l="14627" t="6867" r="11025" b="15841"/>
            <a:stretch/>
          </p:blipFill>
          <p:spPr>
            <a:xfrm>
              <a:off x="6500320" y="3331527"/>
              <a:ext cx="752342" cy="82468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E2F879B-E687-48C2-9E94-2C0B7F7E42C0}"/>
                </a:ext>
              </a:extLst>
            </p:cNvPr>
            <p:cNvPicPr/>
            <p:nvPr/>
          </p:nvPicPr>
          <p:blipFill rotWithShape="1">
            <a:blip r:embed="rId41"/>
            <a:srcRect l="19231" t="8955" r="18038" b="13483"/>
            <a:stretch/>
          </p:blipFill>
          <p:spPr>
            <a:xfrm>
              <a:off x="7252433" y="3321431"/>
              <a:ext cx="730413" cy="83478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75E7ABC-FF74-4DB8-90E2-A0D441C2189D}"/>
                </a:ext>
              </a:extLst>
            </p:cNvPr>
            <p:cNvPicPr/>
            <p:nvPr/>
          </p:nvPicPr>
          <p:blipFill rotWithShape="1">
            <a:blip r:embed="rId42"/>
            <a:srcRect l="10878" t="5132" r="12604" b="8347"/>
            <a:stretch/>
          </p:blipFill>
          <p:spPr>
            <a:xfrm>
              <a:off x="7973142" y="3328118"/>
              <a:ext cx="775436" cy="8434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0F79421-CDEF-4CCB-9316-B09C8700E984}"/>
                </a:ext>
              </a:extLst>
            </p:cNvPr>
            <p:cNvPicPr/>
            <p:nvPr/>
          </p:nvPicPr>
          <p:blipFill rotWithShape="1">
            <a:blip r:embed="rId43"/>
            <a:srcRect l="20252" t="6835" r="5595" b="9233"/>
            <a:stretch/>
          </p:blipFill>
          <p:spPr>
            <a:xfrm>
              <a:off x="8677453" y="3317154"/>
              <a:ext cx="581454" cy="78974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968133F-62B0-4A41-9843-6FADC6B32F2E}"/>
                </a:ext>
              </a:extLst>
            </p:cNvPr>
            <p:cNvPicPr/>
            <p:nvPr/>
          </p:nvPicPr>
          <p:blipFill rotWithShape="1">
            <a:blip r:embed="rId44"/>
            <a:srcRect l="29446" r="28325" b="22888"/>
            <a:stretch/>
          </p:blipFill>
          <p:spPr>
            <a:xfrm>
              <a:off x="5094008" y="4026508"/>
              <a:ext cx="893916" cy="80432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790C9EA-28E4-4BCC-AFD6-152D092FE306}"/>
                </a:ext>
              </a:extLst>
            </p:cNvPr>
            <p:cNvPicPr/>
            <p:nvPr/>
          </p:nvPicPr>
          <p:blipFill rotWithShape="1">
            <a:blip r:embed="rId45"/>
            <a:srcRect l="12524" t="11999" r="13736" b="7686"/>
            <a:stretch/>
          </p:blipFill>
          <p:spPr>
            <a:xfrm>
              <a:off x="8446979" y="4019510"/>
              <a:ext cx="826532" cy="81455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6DB8D65-37D5-4308-919D-5208D7BAD0DC}"/>
                </a:ext>
              </a:extLst>
            </p:cNvPr>
            <p:cNvPicPr/>
            <p:nvPr/>
          </p:nvPicPr>
          <p:blipFill rotWithShape="1">
            <a:blip r:embed="rId46"/>
            <a:srcRect l="15027" t="11455" r="9879" b="14982"/>
            <a:stretch/>
          </p:blipFill>
          <p:spPr>
            <a:xfrm>
              <a:off x="7664067" y="4032638"/>
              <a:ext cx="813545" cy="81455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8A1FE29-DA0A-425A-8AD2-311F54E4A920}"/>
                </a:ext>
              </a:extLst>
            </p:cNvPr>
            <p:cNvPicPr/>
            <p:nvPr/>
          </p:nvPicPr>
          <p:blipFill rotWithShape="1">
            <a:blip r:embed="rId47"/>
            <a:srcRect l="9953" t="18847" r="10525" b="5262"/>
            <a:stretch/>
          </p:blipFill>
          <p:spPr>
            <a:xfrm>
              <a:off x="6808375" y="4032637"/>
              <a:ext cx="873339" cy="82768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73DD681-50D3-4926-BC23-3818B84B662F}"/>
                </a:ext>
              </a:extLst>
            </p:cNvPr>
            <p:cNvPicPr/>
            <p:nvPr/>
          </p:nvPicPr>
          <p:blipFill rotWithShape="1">
            <a:blip r:embed="rId48"/>
            <a:srcRect l="28890" t="13711" r="24246" b="7476"/>
            <a:stretch/>
          </p:blipFill>
          <p:spPr>
            <a:xfrm>
              <a:off x="5987924" y="4032637"/>
              <a:ext cx="832582" cy="814557"/>
            </a:xfrm>
            <a:prstGeom prst="rect">
              <a:avLst/>
            </a:prstGeom>
          </p:spPr>
        </p:pic>
      </p:grpSp>
      <p:pic>
        <p:nvPicPr>
          <p:cNvPr id="74" name="그림 73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693525E2-D965-4EF7-A7A2-39FDF65F232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83" y="1573787"/>
            <a:ext cx="921363" cy="846217"/>
          </a:xfrm>
          <a:prstGeom prst="rect">
            <a:avLst/>
          </a:prstGeom>
        </p:spPr>
      </p:pic>
      <p:pic>
        <p:nvPicPr>
          <p:cNvPr id="75" name="그림 74" descr="텔레비전, 방, 테이블이(가) 표시된 사진&#10;&#10;자동 생성된 설명">
            <a:extLst>
              <a:ext uri="{FF2B5EF4-FFF2-40B4-BE49-F238E27FC236}">
                <a16:creationId xmlns:a16="http://schemas.microsoft.com/office/drawing/2014/main" id="{9A6ABD0B-09B5-469B-9D4D-F4FC14607E7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84" y="1562768"/>
            <a:ext cx="836215" cy="83621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66B09BF-295A-495F-AF04-8F8E9AA40A85}"/>
              </a:ext>
            </a:extLst>
          </p:cNvPr>
          <p:cNvSpPr txBox="1"/>
          <p:nvPr/>
        </p:nvSpPr>
        <p:spPr>
          <a:xfrm>
            <a:off x="2019471" y="1856994"/>
            <a:ext cx="42404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에서 구입 가능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0B10F762-25CD-4AF4-8AB5-D78611016D7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45" y="3170716"/>
            <a:ext cx="2815403" cy="2755640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BA323E5F-C88C-4E64-8DB0-55BBC8AC902B}"/>
              </a:ext>
            </a:extLst>
          </p:cNvPr>
          <p:cNvSpPr/>
          <p:nvPr/>
        </p:nvSpPr>
        <p:spPr>
          <a:xfrm>
            <a:off x="507491" y="1518123"/>
            <a:ext cx="3076537" cy="10723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65D7ED-87EB-479E-8FA3-40E82C3F9195}"/>
              </a:ext>
            </a:extLst>
          </p:cNvPr>
          <p:cNvSpPr txBox="1"/>
          <p:nvPr/>
        </p:nvSpPr>
        <p:spPr>
          <a:xfrm>
            <a:off x="1923603" y="2934710"/>
            <a:ext cx="1258750" cy="32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+mn-ea"/>
              </a:rPr>
              <a:t>기본 </a:t>
            </a:r>
            <a:r>
              <a:rPr lang="ko-KR" altLang="en-US" sz="1500" b="1" dirty="0" err="1">
                <a:latin typeface="+mn-ea"/>
              </a:rPr>
              <a:t>모죠</a:t>
            </a:r>
            <a:endParaRPr lang="ko-KR" altLang="en-US" sz="1500" b="1" dirty="0">
              <a:latin typeface="+mn-ea"/>
            </a:endParaRPr>
          </a:p>
        </p:txBody>
      </p:sp>
      <p:pic>
        <p:nvPicPr>
          <p:cNvPr id="67" name="그림 66" descr="개체, 램프, 옅은, 셔츠이(가) 표시된 사진&#10;&#10;자동 생성된 설명">
            <a:extLst>
              <a:ext uri="{FF2B5EF4-FFF2-40B4-BE49-F238E27FC236}">
                <a16:creationId xmlns:a16="http://schemas.microsoft.com/office/drawing/2014/main" id="{34CFDFC8-7101-45AE-8B37-BF4E8D215E2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503" y="5083057"/>
            <a:ext cx="816880" cy="8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21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6BCE35-CA5C-4612-879B-88A367DB17F2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42DD889-7AE0-49FA-B3BA-CD5A954A2753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pic>
        <p:nvPicPr>
          <p:cNvPr id="10" name="그림 9" descr="어두운, 셔츠이(가) 표시된 사진&#10;&#10;자동 생성된 설명">
            <a:extLst>
              <a:ext uri="{FF2B5EF4-FFF2-40B4-BE49-F238E27FC236}">
                <a16:creationId xmlns:a16="http://schemas.microsoft.com/office/drawing/2014/main" id="{39AFAC9E-350E-473F-B521-57AB1015B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195" y="436682"/>
            <a:ext cx="669113" cy="669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793873-CAAF-49B0-BC27-80EB77D43692}"/>
              </a:ext>
            </a:extLst>
          </p:cNvPr>
          <p:cNvSpPr txBox="1"/>
          <p:nvPr/>
        </p:nvSpPr>
        <p:spPr>
          <a:xfrm>
            <a:off x="543274" y="586979"/>
            <a:ext cx="4240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5. </a:t>
            </a:r>
            <a:r>
              <a:rPr lang="ko-KR" altLang="en-US" sz="2000" dirty="0">
                <a:latin typeface="+mn-ea"/>
              </a:rPr>
              <a:t>캐릭터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en-US" sz="2000" dirty="0">
                <a:latin typeface="+mn-ea"/>
              </a:rPr>
              <a:t>능력치와 엔딩 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예시</a:t>
            </a:r>
            <a:r>
              <a:rPr lang="en-US" altLang="ko-KR" sz="2000" dirty="0">
                <a:latin typeface="+mn-ea"/>
              </a:rPr>
              <a:t>)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C648F-DF81-4EB0-8533-100819B180EA}"/>
              </a:ext>
            </a:extLst>
          </p:cNvPr>
          <p:cNvSpPr txBox="1"/>
          <p:nvPr/>
        </p:nvSpPr>
        <p:spPr>
          <a:xfrm>
            <a:off x="8020647" y="6190526"/>
            <a:ext cx="3296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>
                <a:latin typeface="+mn-ea"/>
              </a:rPr>
              <a:t>이외의 엔딩 추가 예정</a:t>
            </a:r>
            <a:r>
              <a:rPr lang="en-US" altLang="ko-KR" sz="1000" dirty="0">
                <a:latin typeface="+mn-ea"/>
              </a:rPr>
              <a:t>]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F7B58A-0374-4832-A7F8-42A7E3086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97" y="410305"/>
            <a:ext cx="721101" cy="7211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4EDF6C-0F59-475F-8B6D-DCB7EA23465E}"/>
              </a:ext>
            </a:extLst>
          </p:cNvPr>
          <p:cNvPicPr/>
          <p:nvPr/>
        </p:nvPicPr>
        <p:blipFill rotWithShape="1">
          <a:blip r:embed="rId4"/>
          <a:srcRect l="40937" t="35527" r="12306" b="34772"/>
          <a:stretch/>
        </p:blipFill>
        <p:spPr>
          <a:xfrm>
            <a:off x="534267" y="1727598"/>
            <a:ext cx="904340" cy="8554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AE68CF-D29A-4FF5-9E88-E95CE6C455BB}"/>
              </a:ext>
            </a:extLst>
          </p:cNvPr>
          <p:cNvSpPr txBox="1"/>
          <p:nvPr/>
        </p:nvSpPr>
        <p:spPr>
          <a:xfrm>
            <a:off x="502391" y="1505874"/>
            <a:ext cx="1193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(34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CE86C10-E6EE-45E0-B6B4-2075A35ED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9" y="2567421"/>
            <a:ext cx="2116011" cy="25909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AEB39D-028E-48F2-A577-6AABD7F2AE11}"/>
              </a:ext>
            </a:extLst>
          </p:cNvPr>
          <p:cNvSpPr txBox="1"/>
          <p:nvPr/>
        </p:nvSpPr>
        <p:spPr>
          <a:xfrm>
            <a:off x="642856" y="5154944"/>
            <a:ext cx="30028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엔딩에 필요한 능력치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설정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E5456D-3CD7-4B15-B13D-84D5A0EE520A}"/>
              </a:ext>
            </a:extLst>
          </p:cNvPr>
          <p:cNvSpPr/>
          <p:nvPr/>
        </p:nvSpPr>
        <p:spPr>
          <a:xfrm>
            <a:off x="428804" y="1439867"/>
            <a:ext cx="1193205" cy="1274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40F211-E93B-4174-9A21-579EF134E09A}"/>
              </a:ext>
            </a:extLst>
          </p:cNvPr>
          <p:cNvGrpSpPr/>
          <p:nvPr/>
        </p:nvGrpSpPr>
        <p:grpSpPr>
          <a:xfrm>
            <a:off x="3691815" y="2006865"/>
            <a:ext cx="6113560" cy="3737288"/>
            <a:chOff x="3561178" y="1567648"/>
            <a:chExt cx="6220999" cy="447472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74F621-8063-4FC2-A335-6803AAEE2837}"/>
                </a:ext>
              </a:extLst>
            </p:cNvPr>
            <p:cNvGrpSpPr/>
            <p:nvPr/>
          </p:nvGrpSpPr>
          <p:grpSpPr>
            <a:xfrm>
              <a:off x="3795573" y="1743256"/>
              <a:ext cx="5986604" cy="4062927"/>
              <a:chOff x="342263" y="1583692"/>
              <a:chExt cx="8860515" cy="453791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622F83-409F-43A8-86F6-4CE5058954DF}"/>
                  </a:ext>
                </a:extLst>
              </p:cNvPr>
              <p:cNvSpPr txBox="1"/>
              <p:nvPr/>
            </p:nvSpPr>
            <p:spPr>
              <a:xfrm>
                <a:off x="597028" y="3994099"/>
                <a:ext cx="3779525" cy="309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+mn-ea"/>
                  </a:rPr>
                  <a:t>(131</a:t>
                </a:r>
                <a:r>
                  <a:rPr lang="ko-KR" altLang="en-US" sz="1200" dirty="0">
                    <a:latin typeface="+mn-ea"/>
                  </a:rPr>
                  <a:t>화</a:t>
                </a:r>
                <a:r>
                  <a:rPr lang="en-US" altLang="ko-KR" sz="1200" dirty="0">
                    <a:latin typeface="+mn-ea"/>
                  </a:rPr>
                  <a:t>)</a:t>
                </a:r>
                <a:endParaRPr lang="ko-KR" altLang="en-US" sz="1200" dirty="0">
                  <a:latin typeface="+mn-ea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5C269AB-2CD3-42AC-A2C1-28A0DFBD2C71}"/>
                  </a:ext>
                </a:extLst>
              </p:cNvPr>
              <p:cNvPicPr/>
              <p:nvPr/>
            </p:nvPicPr>
            <p:blipFill rotWithShape="1">
              <a:blip r:embed="rId6"/>
              <a:srcRect r="10703" b="5325"/>
              <a:stretch/>
            </p:blipFill>
            <p:spPr>
              <a:xfrm>
                <a:off x="342263" y="4221302"/>
                <a:ext cx="2084892" cy="160999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CE890D1-1E4E-4E21-9C1F-164B14EF5B4D}"/>
                  </a:ext>
                </a:extLst>
              </p:cNvPr>
              <p:cNvPicPr/>
              <p:nvPr/>
            </p:nvPicPr>
            <p:blipFill rotWithShape="1">
              <a:blip r:embed="rId7"/>
              <a:srcRect l="18392" t="6992"/>
              <a:stretch/>
            </p:blipFill>
            <p:spPr>
              <a:xfrm>
                <a:off x="2566099" y="4338381"/>
                <a:ext cx="1932525" cy="142121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FEE4498-7D57-4037-81DB-3E57A36A0170}"/>
                  </a:ext>
                </a:extLst>
              </p:cNvPr>
              <p:cNvPicPr/>
              <p:nvPr/>
            </p:nvPicPr>
            <p:blipFill rotWithShape="1">
              <a:blip r:embed="rId8"/>
              <a:srcRect l="6248" t="-11419" b="8619"/>
              <a:stretch/>
            </p:blipFill>
            <p:spPr>
              <a:xfrm>
                <a:off x="5352783" y="4183992"/>
                <a:ext cx="2380327" cy="155824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D5E85B-502F-41A8-8431-EC8933795BFB}"/>
                  </a:ext>
                </a:extLst>
              </p:cNvPr>
              <p:cNvSpPr txBox="1"/>
              <p:nvPr/>
            </p:nvSpPr>
            <p:spPr>
              <a:xfrm>
                <a:off x="5423251" y="3994100"/>
                <a:ext cx="3779527" cy="309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+mn-ea"/>
                  </a:rPr>
                  <a:t>(132</a:t>
                </a:r>
                <a:r>
                  <a:rPr lang="ko-KR" altLang="en-US" sz="1200" dirty="0">
                    <a:latin typeface="+mn-ea"/>
                  </a:rPr>
                  <a:t>화</a:t>
                </a:r>
                <a:r>
                  <a:rPr lang="en-US" altLang="ko-KR" sz="1200" dirty="0">
                    <a:latin typeface="+mn-ea"/>
                  </a:rPr>
                  <a:t>)</a:t>
                </a:r>
                <a:endParaRPr lang="ko-KR" altLang="en-US" sz="1200" dirty="0">
                  <a:latin typeface="+mn-ea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11892D9-977D-4AFB-9E7B-FB8CFF4416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714" y="1867696"/>
                <a:ext cx="1920821" cy="153282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7D02AC-91BE-46F3-9F3E-84E98B8B1B9E}"/>
                  </a:ext>
                </a:extLst>
              </p:cNvPr>
              <p:cNvSpPr txBox="1"/>
              <p:nvPr/>
            </p:nvSpPr>
            <p:spPr>
              <a:xfrm>
                <a:off x="482566" y="1606247"/>
                <a:ext cx="1148912" cy="309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+mn-ea"/>
                  </a:rPr>
                  <a:t>(52</a:t>
                </a:r>
                <a:r>
                  <a:rPr lang="ko-KR" altLang="en-US" sz="1200" dirty="0">
                    <a:latin typeface="+mn-ea"/>
                  </a:rPr>
                  <a:t>화</a:t>
                </a:r>
                <a:r>
                  <a:rPr lang="en-US" altLang="ko-KR" sz="1200" dirty="0">
                    <a:latin typeface="+mn-ea"/>
                  </a:rPr>
                  <a:t>)</a:t>
                </a:r>
                <a:endParaRPr lang="ko-KR" altLang="en-US" sz="1200" dirty="0">
                  <a:latin typeface="+mn-ea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B93DA14E-90C6-4A86-94A4-C4EA7AEFB6EB}"/>
                  </a:ext>
                </a:extLst>
              </p:cNvPr>
              <p:cNvPicPr/>
              <p:nvPr/>
            </p:nvPicPr>
            <p:blipFill rotWithShape="1">
              <a:blip r:embed="rId10"/>
              <a:srcRect l="11936" t="9362" r="19366" b="10199"/>
              <a:stretch/>
            </p:blipFill>
            <p:spPr>
              <a:xfrm>
                <a:off x="6290880" y="1890238"/>
                <a:ext cx="1889574" cy="143659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AB397A-5AC4-4959-AC28-125FC16512D5}"/>
                  </a:ext>
                </a:extLst>
              </p:cNvPr>
              <p:cNvSpPr txBox="1"/>
              <p:nvPr/>
            </p:nvSpPr>
            <p:spPr>
              <a:xfrm>
                <a:off x="6241593" y="1585448"/>
                <a:ext cx="1038230" cy="309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+mn-ea"/>
                  </a:rPr>
                  <a:t>(100</a:t>
                </a:r>
                <a:r>
                  <a:rPr lang="ko-KR" altLang="en-US" sz="1200" dirty="0">
                    <a:latin typeface="+mn-ea"/>
                  </a:rPr>
                  <a:t>화</a:t>
                </a:r>
                <a:r>
                  <a:rPr lang="en-US" altLang="ko-KR" sz="1200" dirty="0">
                    <a:latin typeface="+mn-ea"/>
                  </a:rPr>
                  <a:t>)</a:t>
                </a:r>
                <a:endParaRPr lang="ko-KR" altLang="en-US" sz="1200" dirty="0">
                  <a:latin typeface="+mn-ea"/>
                </a:endParaRP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1988A90-7D46-4B94-BC9C-927FDB18D2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2925" t="25635" r="15542" b="13111"/>
              <a:stretch/>
            </p:blipFill>
            <p:spPr>
              <a:xfrm>
                <a:off x="3253321" y="1910193"/>
                <a:ext cx="2344301" cy="140409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ABFAF-6162-4FDE-A461-179A4B840FB2}"/>
                  </a:ext>
                </a:extLst>
              </p:cNvPr>
              <p:cNvSpPr txBox="1"/>
              <p:nvPr/>
            </p:nvSpPr>
            <p:spPr>
              <a:xfrm>
                <a:off x="3255630" y="1583692"/>
                <a:ext cx="1148912" cy="309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+mn-ea"/>
                  </a:rPr>
                  <a:t>(89</a:t>
                </a:r>
                <a:r>
                  <a:rPr lang="ko-KR" altLang="en-US" sz="1200" dirty="0">
                    <a:latin typeface="+mn-ea"/>
                  </a:rPr>
                  <a:t>화</a:t>
                </a:r>
                <a:r>
                  <a:rPr lang="en-US" altLang="ko-KR" sz="1200" dirty="0">
                    <a:latin typeface="+mn-ea"/>
                  </a:rPr>
                  <a:t>)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08815C-F9A2-4C61-B9A1-216B0846CCA2}"/>
                  </a:ext>
                </a:extLst>
              </p:cNvPr>
              <p:cNvSpPr txBox="1"/>
              <p:nvPr/>
            </p:nvSpPr>
            <p:spPr>
              <a:xfrm>
                <a:off x="449908" y="3354297"/>
                <a:ext cx="2084892" cy="3511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+mn-ea"/>
                  </a:rPr>
                  <a:t>카페 사장님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9A4927-9E69-4EB3-B195-D33F66FEB836}"/>
                  </a:ext>
                </a:extLst>
              </p:cNvPr>
              <p:cNvSpPr txBox="1"/>
              <p:nvPr/>
            </p:nvSpPr>
            <p:spPr>
              <a:xfrm>
                <a:off x="3988307" y="3330227"/>
                <a:ext cx="140368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+mn-ea"/>
                  </a:rPr>
                  <a:t>재벌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073195-C742-4FBB-BC44-891DF3A2CEC9}"/>
                  </a:ext>
                </a:extLst>
              </p:cNvPr>
              <p:cNvSpPr txBox="1"/>
              <p:nvPr/>
            </p:nvSpPr>
            <p:spPr>
              <a:xfrm>
                <a:off x="6416549" y="3354952"/>
                <a:ext cx="2257545" cy="360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+mn-ea"/>
                  </a:rPr>
                  <a:t>패셔니스타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9CA220-205A-4154-A2E1-54581A6837C4}"/>
                  </a:ext>
                </a:extLst>
              </p:cNvPr>
              <p:cNvSpPr txBox="1"/>
              <p:nvPr/>
            </p:nvSpPr>
            <p:spPr>
              <a:xfrm>
                <a:off x="598024" y="5752583"/>
                <a:ext cx="140368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 err="1">
                    <a:latin typeface="+mn-ea"/>
                  </a:rPr>
                  <a:t>락스타</a:t>
                </a:r>
                <a:endParaRPr lang="ko-KR" altLang="en-US" sz="1500" dirty="0">
                  <a:latin typeface="+mn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8BA620-E428-4BA0-8C9C-64F665AF565F}"/>
                  </a:ext>
                </a:extLst>
              </p:cNvPr>
              <p:cNvSpPr txBox="1"/>
              <p:nvPr/>
            </p:nvSpPr>
            <p:spPr>
              <a:xfrm>
                <a:off x="5371859" y="5760665"/>
                <a:ext cx="2361250" cy="360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+mn-ea"/>
                  </a:rPr>
                  <a:t>요리사</a:t>
                </a:r>
                <a:r>
                  <a:rPr lang="en-US" altLang="ko-KR" sz="1500" dirty="0">
                    <a:latin typeface="+mn-ea"/>
                  </a:rPr>
                  <a:t>, </a:t>
                </a:r>
                <a:r>
                  <a:rPr lang="ko-KR" altLang="en-US" sz="1500" dirty="0">
                    <a:latin typeface="+mn-ea"/>
                  </a:rPr>
                  <a:t>사서</a:t>
                </a: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1541F0C-43BE-4564-A169-8657D04DE889}"/>
                </a:ext>
              </a:extLst>
            </p:cNvPr>
            <p:cNvSpPr/>
            <p:nvPr/>
          </p:nvSpPr>
          <p:spPr>
            <a:xfrm>
              <a:off x="3561178" y="1567648"/>
              <a:ext cx="5780114" cy="447472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6DAE876-7EFA-43D0-8577-AA4BBF270578}"/>
              </a:ext>
            </a:extLst>
          </p:cNvPr>
          <p:cNvCxnSpPr>
            <a:cxnSpLocks/>
          </p:cNvCxnSpPr>
          <p:nvPr/>
        </p:nvCxnSpPr>
        <p:spPr>
          <a:xfrm>
            <a:off x="3005174" y="4065628"/>
            <a:ext cx="520224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8106424-B452-4793-A37C-3645408A4E3E}"/>
              </a:ext>
            </a:extLst>
          </p:cNvPr>
          <p:cNvSpPr txBox="1"/>
          <p:nvPr/>
        </p:nvSpPr>
        <p:spPr>
          <a:xfrm>
            <a:off x="3679076" y="5805576"/>
            <a:ext cx="30028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능력치와 활동에 따른 엔딩</a:t>
            </a:r>
          </a:p>
        </p:txBody>
      </p:sp>
    </p:spTree>
    <p:extLst>
      <p:ext uri="{BB962C8B-B14F-4D97-AF65-F5344CB8AC3E}">
        <p14:creationId xmlns:p14="http://schemas.microsoft.com/office/powerpoint/2010/main" val="3576091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7FAEF6-DED5-4930-A218-37D3379225C9}"/>
              </a:ext>
            </a:extLst>
          </p:cNvPr>
          <p:cNvSpPr/>
          <p:nvPr/>
        </p:nvSpPr>
        <p:spPr>
          <a:xfrm>
            <a:off x="0" y="3022248"/>
            <a:ext cx="9906000" cy="8135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062799CC-B615-488B-A343-2F1A27EA3EB9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2E4E68-76F7-48A7-893C-F2DC519986F0}"/>
              </a:ext>
            </a:extLst>
          </p:cNvPr>
          <p:cNvSpPr/>
          <p:nvPr/>
        </p:nvSpPr>
        <p:spPr>
          <a:xfrm>
            <a:off x="1459173" y="3020387"/>
            <a:ext cx="6632812" cy="7132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+mn-ea"/>
              </a:rPr>
              <a:t>5. NPC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8A29FE-1489-447C-AB60-A4A753D9214A}"/>
              </a:ext>
            </a:extLst>
          </p:cNvPr>
          <p:cNvSpPr/>
          <p:nvPr/>
        </p:nvSpPr>
        <p:spPr>
          <a:xfrm>
            <a:off x="2231978" y="3835751"/>
            <a:ext cx="5860007" cy="400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제작완료 및 제작 예정 </a:t>
            </a:r>
            <a:r>
              <a:rPr lang="en-US" altLang="ko-KR" sz="1500" dirty="0">
                <a:latin typeface="+mn-ea"/>
              </a:rPr>
              <a:t>NPC / </a:t>
            </a:r>
            <a:r>
              <a:rPr lang="ko-KR" altLang="en-US" sz="1500" dirty="0">
                <a:latin typeface="+mn-ea"/>
              </a:rPr>
              <a:t>서로 친분이 있는 </a:t>
            </a:r>
            <a:r>
              <a:rPr lang="en-US" altLang="ko-KR" sz="1500" dirty="0">
                <a:latin typeface="+mn-ea"/>
              </a:rPr>
              <a:t>NPC (</a:t>
            </a:r>
            <a:r>
              <a:rPr lang="ko-KR" altLang="en-US" sz="1500" dirty="0">
                <a:latin typeface="+mn-ea"/>
              </a:rPr>
              <a:t>연결 퀘스트</a:t>
            </a:r>
            <a:r>
              <a:rPr lang="en-US" altLang="ko-KR" sz="1500" dirty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 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63664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8BC329C-7F47-4181-92A6-534EEADC2335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A82DAE5B-8251-4398-8FB2-E7231880A1F5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0854D1-13C2-4CE7-B77F-D21725CD2FFF}"/>
              </a:ext>
            </a:extLst>
          </p:cNvPr>
          <p:cNvGrpSpPr/>
          <p:nvPr/>
        </p:nvGrpSpPr>
        <p:grpSpPr>
          <a:xfrm>
            <a:off x="703439" y="2101154"/>
            <a:ext cx="5186670" cy="3423858"/>
            <a:chOff x="320435" y="1683449"/>
            <a:chExt cx="4885663" cy="3199153"/>
          </a:xfrm>
        </p:grpSpPr>
        <p:pic>
          <p:nvPicPr>
            <p:cNvPr id="88" name="그림 87" descr="그리기이(가) 표시된 사진&#10;&#10;자동 생성된 설명">
              <a:extLst>
                <a:ext uri="{FF2B5EF4-FFF2-40B4-BE49-F238E27FC236}">
                  <a16:creationId xmlns:a16="http://schemas.microsoft.com/office/drawing/2014/main" id="{2BDA9DAB-33FB-4D46-B960-EA1B26787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770" y="3846567"/>
              <a:ext cx="995328" cy="974199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9F62FBB-978A-4D35-9A84-D878E4183C71}"/>
                </a:ext>
              </a:extLst>
            </p:cNvPr>
            <p:cNvGrpSpPr/>
            <p:nvPr/>
          </p:nvGrpSpPr>
          <p:grpSpPr>
            <a:xfrm>
              <a:off x="320435" y="1683449"/>
              <a:ext cx="4653077" cy="3199153"/>
              <a:chOff x="320435" y="1683449"/>
              <a:chExt cx="4653077" cy="319915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07F5E4D-F13E-4C4A-A346-C533F779C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0319" y="1814694"/>
                <a:ext cx="865606" cy="1001039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2A3E4549-5B8A-4762-A033-926D1A0CF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35" y="2748481"/>
                <a:ext cx="1170109" cy="114527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D608861-988A-495C-BFB8-6B4303EF1C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1204" y="1830556"/>
                <a:ext cx="957572" cy="937247"/>
              </a:xfrm>
              <a:prstGeom prst="rect">
                <a:avLst/>
              </a:prstGeom>
            </p:spPr>
          </p:pic>
          <p:pic>
            <p:nvPicPr>
              <p:cNvPr id="28" name="그림 27" descr="조류이(가) 표시된 사진&#10;&#10;자동 생성된 설명">
                <a:extLst>
                  <a:ext uri="{FF2B5EF4-FFF2-40B4-BE49-F238E27FC236}">
                    <a16:creationId xmlns:a16="http://schemas.microsoft.com/office/drawing/2014/main" id="{5DC019B1-A819-4381-BDDC-DF07AB76F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3775" y="1755272"/>
                <a:ext cx="923595" cy="992158"/>
              </a:xfrm>
              <a:prstGeom prst="rect">
                <a:avLst/>
              </a:prstGeom>
            </p:spPr>
          </p:pic>
          <p:pic>
            <p:nvPicPr>
              <p:cNvPr id="71" name="그림 7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3E60F01-9BB0-441E-AAE0-F9B8FD0A8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7563" y="1683449"/>
                <a:ext cx="961089" cy="1020021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1A3AFB2B-F7D1-4F72-8EF1-D8E386DF6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247" y="3812734"/>
                <a:ext cx="1029895" cy="1008032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3803C9E-830C-4AA7-A39E-D023E3B0C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7240" y="3839146"/>
                <a:ext cx="1060027" cy="987215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91775441-BA1A-425A-9C06-E3CB0F327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7011" y="1720377"/>
                <a:ext cx="1056501" cy="1054847"/>
              </a:xfrm>
              <a:prstGeom prst="rect">
                <a:avLst/>
              </a:prstGeom>
            </p:spPr>
          </p:pic>
          <p:pic>
            <p:nvPicPr>
              <p:cNvPr id="39" name="그림 38" descr="셔츠이(가) 표시된 사진&#10;&#10;자동 생성된 설명">
                <a:extLst>
                  <a:ext uri="{FF2B5EF4-FFF2-40B4-BE49-F238E27FC236}">
                    <a16:creationId xmlns:a16="http://schemas.microsoft.com/office/drawing/2014/main" id="{298FBF4F-C1A5-438B-A35F-42F9710B0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9564" y="2852084"/>
                <a:ext cx="945278" cy="925211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D36605BF-DC86-4431-B3A9-641F958D3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922" y="2889789"/>
                <a:ext cx="953428" cy="933188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464C52E-AD0F-484F-893F-7DC24D878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067" y="2780363"/>
                <a:ext cx="1039836" cy="1017762"/>
              </a:xfrm>
              <a:prstGeom prst="rect">
                <a:avLst/>
              </a:prstGeom>
            </p:spPr>
          </p:pic>
          <p:pic>
            <p:nvPicPr>
              <p:cNvPr id="55" name="그림 54" descr="셔츠이(가) 표시된 사진&#10;&#10;자동 생성된 설명">
                <a:extLst>
                  <a:ext uri="{FF2B5EF4-FFF2-40B4-BE49-F238E27FC236}">
                    <a16:creationId xmlns:a16="http://schemas.microsoft.com/office/drawing/2014/main" id="{99720E3B-5C80-42EA-9B27-FEC77C8A9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44" y="3830558"/>
                <a:ext cx="1051085" cy="1028770"/>
              </a:xfrm>
              <a:prstGeom prst="rect">
                <a:avLst/>
              </a:prstGeom>
            </p:spPr>
          </p:pic>
          <p:pic>
            <p:nvPicPr>
              <p:cNvPr id="58" name="그림 57" descr="셔츠이(가) 표시된 사진&#10;&#10;자동 생성된 설명">
                <a:extLst>
                  <a:ext uri="{FF2B5EF4-FFF2-40B4-BE49-F238E27FC236}">
                    <a16:creationId xmlns:a16="http://schemas.microsoft.com/office/drawing/2014/main" id="{8A43ACB5-7A22-4AD9-94DC-96EF22B11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980" y="3885813"/>
                <a:ext cx="1002170" cy="996789"/>
              </a:xfrm>
              <a:prstGeom prst="rect">
                <a:avLst/>
              </a:prstGeom>
            </p:spPr>
          </p:pic>
          <p:pic>
            <p:nvPicPr>
              <p:cNvPr id="59" name="그림 58" descr="셔츠이(가) 표시된 사진&#10;&#10;자동 생성된 설명">
                <a:extLst>
                  <a:ext uri="{FF2B5EF4-FFF2-40B4-BE49-F238E27FC236}">
                    <a16:creationId xmlns:a16="http://schemas.microsoft.com/office/drawing/2014/main" id="{E8796CAC-53C0-4F42-B2CC-ED4E0A29D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5435" y="3839146"/>
                <a:ext cx="994440" cy="973328"/>
              </a:xfrm>
              <a:prstGeom prst="rect">
                <a:avLst/>
              </a:prstGeom>
            </p:spPr>
          </p:pic>
          <p:pic>
            <p:nvPicPr>
              <p:cNvPr id="63" name="그림 62" descr="셔츠이(가) 표시된 사진&#10;&#10;자동 생성된 설명">
                <a:extLst>
                  <a:ext uri="{FF2B5EF4-FFF2-40B4-BE49-F238E27FC236}">
                    <a16:creationId xmlns:a16="http://schemas.microsoft.com/office/drawing/2014/main" id="{26A6161F-F992-4AC6-8B3A-639923DE0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2284" y="3840434"/>
                <a:ext cx="988098" cy="967120"/>
              </a:xfrm>
              <a:prstGeom prst="rect">
                <a:avLst/>
              </a:prstGeom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48FF18DA-49B0-4422-A392-3F7DF2B96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060" y="1843312"/>
                <a:ext cx="954165" cy="925211"/>
              </a:xfrm>
              <a:prstGeom prst="rect">
                <a:avLst/>
              </a:prstGeom>
            </p:spPr>
          </p:pic>
          <p:pic>
            <p:nvPicPr>
              <p:cNvPr id="97" name="그림 96" descr="셔츠이(가) 표시된 사진&#10;&#10;자동 생성된 설명">
                <a:extLst>
                  <a:ext uri="{FF2B5EF4-FFF2-40B4-BE49-F238E27FC236}">
                    <a16:creationId xmlns:a16="http://schemas.microsoft.com/office/drawing/2014/main" id="{DFCFE188-2BE8-49F9-BA15-A2406D4D9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6405" y="2843653"/>
                <a:ext cx="940355" cy="941379"/>
              </a:xfrm>
              <a:prstGeom prst="rect">
                <a:avLst/>
              </a:prstGeom>
            </p:spPr>
          </p:pic>
          <p:pic>
            <p:nvPicPr>
              <p:cNvPr id="98" name="그림 97" descr="어두운, 서있는, 고양이, 셔츠이(가) 표시된 사진&#10;&#10;자동 생성된 설명">
                <a:extLst>
                  <a:ext uri="{FF2B5EF4-FFF2-40B4-BE49-F238E27FC236}">
                    <a16:creationId xmlns:a16="http://schemas.microsoft.com/office/drawing/2014/main" id="{7BBD6FCD-E773-401F-8E61-2786DE5AA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1340" y="2682920"/>
                <a:ext cx="1366679" cy="1230744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C92AAD3F-8829-4EE2-B846-20DD4BCAE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12" y="1727409"/>
                <a:ext cx="895662" cy="1025331"/>
              </a:xfrm>
              <a:prstGeom prst="rect">
                <a:avLst/>
              </a:prstGeom>
            </p:spPr>
          </p:pic>
        </p:grpSp>
        <p:pic>
          <p:nvPicPr>
            <p:cNvPr id="103" name="그림 102" descr="그리기이(가) 표시된 사진&#10;&#10;자동 생성된 설명">
              <a:extLst>
                <a:ext uri="{FF2B5EF4-FFF2-40B4-BE49-F238E27FC236}">
                  <a16:creationId xmlns:a16="http://schemas.microsoft.com/office/drawing/2014/main" id="{2A30423A-7014-4B45-A2FF-5D2BEA62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820" y="2703470"/>
              <a:ext cx="1357581" cy="119603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E80900-7B2C-4079-AD72-A2E1668C5956}"/>
              </a:ext>
            </a:extLst>
          </p:cNvPr>
          <p:cNvGrpSpPr/>
          <p:nvPr/>
        </p:nvGrpSpPr>
        <p:grpSpPr>
          <a:xfrm>
            <a:off x="6239173" y="2567361"/>
            <a:ext cx="2830243" cy="2830798"/>
            <a:chOff x="5933449" y="1808046"/>
            <a:chExt cx="2321622" cy="2138465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30C47C5D-D128-4C51-86FA-A20215387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801294" y="3217337"/>
              <a:ext cx="445610" cy="419777"/>
            </a:xfrm>
            <a:prstGeom prst="rect">
              <a:avLst/>
            </a:prstGeom>
          </p:spPr>
        </p:pic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21D3C1DD-4139-4C97-B8BC-922D6CCF0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18794" t="12973" r="16942" b="38833"/>
            <a:stretch/>
          </p:blipFill>
          <p:spPr>
            <a:xfrm>
              <a:off x="7177232" y="2578167"/>
              <a:ext cx="302543" cy="36461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62FB7C2-0F81-4F0C-8350-8F83BB8B06FE}"/>
                </a:ext>
              </a:extLst>
            </p:cNvPr>
            <p:cNvPicPr/>
            <p:nvPr/>
          </p:nvPicPr>
          <p:blipFill rotWithShape="1">
            <a:blip r:embed="rId25"/>
            <a:srcRect l="54297" t="18214" r="19485" b="37883"/>
            <a:stretch/>
          </p:blipFill>
          <p:spPr>
            <a:xfrm>
              <a:off x="6355243" y="1825896"/>
              <a:ext cx="443929" cy="42284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5651BE7-406F-4E84-8241-6C06F14FD5E6}"/>
                </a:ext>
              </a:extLst>
            </p:cNvPr>
            <p:cNvPicPr/>
            <p:nvPr/>
          </p:nvPicPr>
          <p:blipFill rotWithShape="1">
            <a:blip r:embed="rId26"/>
            <a:srcRect l="45296" t="24619" r="18688" b="33744"/>
            <a:stretch/>
          </p:blipFill>
          <p:spPr>
            <a:xfrm>
              <a:off x="5963555" y="1830275"/>
              <a:ext cx="402399" cy="422846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9CD0A3F-312B-49A6-8548-2A3964CE7FE5}"/>
                </a:ext>
              </a:extLst>
            </p:cNvPr>
            <p:cNvPicPr/>
            <p:nvPr/>
          </p:nvPicPr>
          <p:blipFill rotWithShape="1">
            <a:blip r:embed="rId27"/>
            <a:srcRect l="70215" t="15508" r="1301" b="48863"/>
            <a:stretch/>
          </p:blipFill>
          <p:spPr>
            <a:xfrm>
              <a:off x="6772403" y="1819130"/>
              <a:ext cx="402399" cy="422846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57E4683-C8EB-40EA-9E77-6D42226366F7}"/>
                </a:ext>
              </a:extLst>
            </p:cNvPr>
            <p:cNvPicPr/>
            <p:nvPr/>
          </p:nvPicPr>
          <p:blipFill rotWithShape="1">
            <a:blip r:embed="rId28"/>
            <a:srcRect l="6997" t="7035" r="6714" b="9558"/>
            <a:stretch/>
          </p:blipFill>
          <p:spPr>
            <a:xfrm>
              <a:off x="5966841" y="2240810"/>
              <a:ext cx="649558" cy="364619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60856FE-06FC-458B-BC10-37A96CB7EFA2}"/>
                </a:ext>
              </a:extLst>
            </p:cNvPr>
            <p:cNvPicPr/>
            <p:nvPr/>
          </p:nvPicPr>
          <p:blipFill rotWithShape="1">
            <a:blip r:embed="rId29"/>
            <a:srcRect l="-56" t="9052" r="31532" b="17896"/>
            <a:stretch/>
          </p:blipFill>
          <p:spPr>
            <a:xfrm>
              <a:off x="6773879" y="2234580"/>
              <a:ext cx="449545" cy="361689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78EF1575-8DD8-4D4A-9368-7E6E029DC5DB}"/>
                </a:ext>
              </a:extLst>
            </p:cNvPr>
            <p:cNvPicPr/>
            <p:nvPr/>
          </p:nvPicPr>
          <p:blipFill rotWithShape="1">
            <a:blip r:embed="rId30"/>
            <a:srcRect l="39234" t="4872" r="14670" b="30671"/>
            <a:stretch/>
          </p:blipFill>
          <p:spPr>
            <a:xfrm>
              <a:off x="6594264" y="2232798"/>
              <a:ext cx="448806" cy="363999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BB4E5F1-DD2C-42E0-8DA9-E441753DF2D0}"/>
                </a:ext>
              </a:extLst>
            </p:cNvPr>
            <p:cNvPicPr/>
            <p:nvPr/>
          </p:nvPicPr>
          <p:blipFill rotWithShape="1">
            <a:blip r:embed="rId31"/>
            <a:srcRect l="43312" t="4669" r="20503" b="11354"/>
            <a:stretch/>
          </p:blipFill>
          <p:spPr>
            <a:xfrm>
              <a:off x="7941321" y="1834519"/>
              <a:ext cx="302543" cy="407458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1167DB2-9985-4072-B240-86BE942E7133}"/>
                </a:ext>
              </a:extLst>
            </p:cNvPr>
            <p:cNvPicPr/>
            <p:nvPr/>
          </p:nvPicPr>
          <p:blipFill rotWithShape="1">
            <a:blip r:embed="rId32"/>
            <a:srcRect l="33260" r="17585" b="49981"/>
            <a:stretch/>
          </p:blipFill>
          <p:spPr>
            <a:xfrm>
              <a:off x="7574599" y="1834518"/>
              <a:ext cx="428509" cy="407458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5181DD4-7C31-4EF8-BA83-2FE8905014DC}"/>
                </a:ext>
              </a:extLst>
            </p:cNvPr>
            <p:cNvPicPr/>
            <p:nvPr/>
          </p:nvPicPr>
          <p:blipFill rotWithShape="1">
            <a:blip r:embed="rId33"/>
            <a:srcRect l="24360" t="-1984" r="15042" b="55357"/>
            <a:stretch/>
          </p:blipFill>
          <p:spPr>
            <a:xfrm>
              <a:off x="7174803" y="1808046"/>
              <a:ext cx="411146" cy="433930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F318B35-986C-4515-87C7-BE5F014ACB0A}"/>
                </a:ext>
              </a:extLst>
            </p:cNvPr>
            <p:cNvPicPr/>
            <p:nvPr/>
          </p:nvPicPr>
          <p:blipFill rotWithShape="1">
            <a:blip r:embed="rId34"/>
            <a:srcRect l="15360" t="6937" r="10767" b="28874"/>
            <a:stretch/>
          </p:blipFill>
          <p:spPr>
            <a:xfrm>
              <a:off x="7217044" y="2241762"/>
              <a:ext cx="392712" cy="331502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45E49B65-ABF3-4516-9828-D4A166148998}"/>
                </a:ext>
              </a:extLst>
            </p:cNvPr>
            <p:cNvPicPr/>
            <p:nvPr/>
          </p:nvPicPr>
          <p:blipFill rotWithShape="1">
            <a:blip r:embed="rId35"/>
            <a:srcRect l="17731" t="18300" r="10377" b="6399"/>
            <a:stretch/>
          </p:blipFill>
          <p:spPr>
            <a:xfrm>
              <a:off x="6982322" y="2916973"/>
              <a:ext cx="410125" cy="375982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98754F90-830A-476A-A6EA-4DE9CB1DC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l="10613" t="9278" r="15926" b="34789"/>
            <a:stretch/>
          </p:blipFill>
          <p:spPr>
            <a:xfrm>
              <a:off x="5956442" y="2599755"/>
              <a:ext cx="373770" cy="360313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B3194267-D22B-4F3A-9C95-96B37C9E9D70}"/>
                </a:ext>
              </a:extLst>
            </p:cNvPr>
            <p:cNvPicPr/>
            <p:nvPr/>
          </p:nvPicPr>
          <p:blipFill rotWithShape="1">
            <a:blip r:embed="rId37"/>
            <a:srcRect l="26978" t="4984" r="13589" b="12725"/>
            <a:stretch/>
          </p:blipFill>
          <p:spPr>
            <a:xfrm>
              <a:off x="6255431" y="2599755"/>
              <a:ext cx="290668" cy="379055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32677184-8BF7-4672-A881-E58A1B43BF01}"/>
                </a:ext>
              </a:extLst>
            </p:cNvPr>
            <p:cNvPicPr/>
            <p:nvPr/>
          </p:nvPicPr>
          <p:blipFill rotWithShape="1">
            <a:blip r:embed="rId38"/>
            <a:srcRect l="23912" t="4513" r="18556" b="18938"/>
            <a:stretch/>
          </p:blipFill>
          <p:spPr>
            <a:xfrm>
              <a:off x="6535782" y="2590197"/>
              <a:ext cx="350418" cy="382689"/>
            </a:xfrm>
            <a:prstGeom prst="rect">
              <a:avLst/>
            </a:prstGeom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D718923C-699F-418C-A4F2-4F3872425C1B}"/>
                </a:ext>
              </a:extLst>
            </p:cNvPr>
            <p:cNvPicPr/>
            <p:nvPr/>
          </p:nvPicPr>
          <p:blipFill rotWithShape="1">
            <a:blip r:embed="rId39"/>
            <a:srcRect l="14407" t="3502" r="8610" b="19343"/>
            <a:stretch/>
          </p:blipFill>
          <p:spPr>
            <a:xfrm>
              <a:off x="7463999" y="2559965"/>
              <a:ext cx="383661" cy="368767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B44187AE-35BC-4CBC-8312-493FF86EEEB7}"/>
                </a:ext>
              </a:extLst>
            </p:cNvPr>
            <p:cNvPicPr/>
            <p:nvPr/>
          </p:nvPicPr>
          <p:blipFill rotWithShape="1">
            <a:blip r:embed="rId40"/>
            <a:srcRect t="6221" r="14351" b="15220"/>
            <a:stretch/>
          </p:blipFill>
          <p:spPr>
            <a:xfrm>
              <a:off x="6870865" y="2593025"/>
              <a:ext cx="392574" cy="375907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4EAF4506-D4D6-45B4-A04F-A017DA08B5E4}"/>
                </a:ext>
              </a:extLst>
            </p:cNvPr>
            <p:cNvPicPr/>
            <p:nvPr/>
          </p:nvPicPr>
          <p:blipFill rotWithShape="1">
            <a:blip r:embed="rId41"/>
            <a:srcRect r="21204" b="27096"/>
            <a:stretch/>
          </p:blipFill>
          <p:spPr>
            <a:xfrm>
              <a:off x="7917500" y="2232798"/>
              <a:ext cx="326363" cy="340466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E216648D-7291-4D30-B78B-423B1A25F235}"/>
                </a:ext>
              </a:extLst>
            </p:cNvPr>
            <p:cNvPicPr/>
            <p:nvPr/>
          </p:nvPicPr>
          <p:blipFill rotWithShape="1">
            <a:blip r:embed="rId42"/>
            <a:srcRect l="26964" t="16646" r="14910" b="21187"/>
            <a:stretch/>
          </p:blipFill>
          <p:spPr>
            <a:xfrm>
              <a:off x="7602827" y="2229051"/>
              <a:ext cx="328487" cy="345954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F16D63F2-9CAB-4E62-814E-6C8A0B5B4EE9}"/>
                </a:ext>
              </a:extLst>
            </p:cNvPr>
            <p:cNvPicPr/>
            <p:nvPr/>
          </p:nvPicPr>
          <p:blipFill rotWithShape="1">
            <a:blip r:embed="rId43"/>
            <a:srcRect l="22864" t="18973" r="10329" b="10030"/>
            <a:stretch/>
          </p:blipFill>
          <p:spPr>
            <a:xfrm>
              <a:off x="7833738" y="2566183"/>
              <a:ext cx="410125" cy="345955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79BAC319-673E-4298-8317-00CD33C258C9}"/>
                </a:ext>
              </a:extLst>
            </p:cNvPr>
            <p:cNvPicPr/>
            <p:nvPr/>
          </p:nvPicPr>
          <p:blipFill rotWithShape="1">
            <a:blip r:embed="rId44"/>
            <a:srcRect l="54143" t="15182" r="5437" b="18539"/>
            <a:stretch/>
          </p:blipFill>
          <p:spPr>
            <a:xfrm>
              <a:off x="6657058" y="2921256"/>
              <a:ext cx="341455" cy="383092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90EB172F-E45F-45E6-8DFD-E0B723A05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5"/>
            <a:srcRect l="18506" t="12764" r="21629" b="15762"/>
            <a:stretch/>
          </p:blipFill>
          <p:spPr>
            <a:xfrm>
              <a:off x="5946718" y="2931445"/>
              <a:ext cx="423726" cy="379425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0624FFD2-A544-4A4F-B9FE-A244599B0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6"/>
            <a:srcRect l="15577" t="8950" r="21204" b="14328"/>
            <a:stretch/>
          </p:blipFill>
          <p:spPr>
            <a:xfrm>
              <a:off x="6356272" y="2922251"/>
              <a:ext cx="301284" cy="392380"/>
            </a:xfrm>
            <a:prstGeom prst="rect">
              <a:avLst/>
            </a:prstGeom>
          </p:spPr>
        </p:pic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25428B15-E3D1-4BF4-973A-5DE4FF9DC37B}"/>
                </a:ext>
              </a:extLst>
            </p:cNvPr>
            <p:cNvPicPr/>
            <p:nvPr/>
          </p:nvPicPr>
          <p:blipFill rotWithShape="1">
            <a:blip r:embed="rId47"/>
            <a:srcRect l="50124" t="11309" r="12411" b="25288"/>
            <a:stretch/>
          </p:blipFill>
          <p:spPr>
            <a:xfrm>
              <a:off x="6761212" y="3273277"/>
              <a:ext cx="339861" cy="362775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241F19F1-0C2B-4476-AC62-A4F663A0596F}"/>
                </a:ext>
              </a:extLst>
            </p:cNvPr>
            <p:cNvPicPr/>
            <p:nvPr/>
          </p:nvPicPr>
          <p:blipFill rotWithShape="1">
            <a:blip r:embed="rId48"/>
            <a:srcRect l="53121" t="5602" r="12157" b="28716"/>
            <a:stretch/>
          </p:blipFill>
          <p:spPr>
            <a:xfrm>
              <a:off x="6529876" y="3264461"/>
              <a:ext cx="274459" cy="364618"/>
            </a:xfrm>
            <a:prstGeom prst="rect">
              <a:avLst/>
            </a:pr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1A41FC8E-36F4-4A73-8FD0-EBB5F7DC57B8}"/>
                </a:ext>
              </a:extLst>
            </p:cNvPr>
            <p:cNvPicPr/>
            <p:nvPr/>
          </p:nvPicPr>
          <p:blipFill rotWithShape="1">
            <a:blip r:embed="rId49"/>
            <a:srcRect l="33362" t="8542" r="10365" b="14614"/>
            <a:stretch/>
          </p:blipFill>
          <p:spPr>
            <a:xfrm>
              <a:off x="7100945" y="3273277"/>
              <a:ext cx="394761" cy="339005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A3636CA2-0EC1-4BD5-84CF-577E35EF5A79}"/>
                </a:ext>
              </a:extLst>
            </p:cNvPr>
            <p:cNvPicPr/>
            <p:nvPr/>
          </p:nvPicPr>
          <p:blipFill rotWithShape="1">
            <a:blip r:embed="rId50"/>
            <a:srcRect l="23815" t="10063" r="17432" b="28619"/>
            <a:stretch/>
          </p:blipFill>
          <p:spPr>
            <a:xfrm>
              <a:off x="7390276" y="2909947"/>
              <a:ext cx="306210" cy="364618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41270DFE-3CEE-487A-B696-644110915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1"/>
            <a:srcRect l="11570" t="18531" r="31531" b="33400"/>
            <a:stretch/>
          </p:blipFill>
          <p:spPr>
            <a:xfrm>
              <a:off x="7683226" y="2913955"/>
              <a:ext cx="421828" cy="358899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8AB301E3-4749-4273-ABA1-571436F287CE}"/>
                </a:ext>
              </a:extLst>
            </p:cNvPr>
            <p:cNvPicPr/>
            <p:nvPr/>
          </p:nvPicPr>
          <p:blipFill rotWithShape="1">
            <a:blip r:embed="rId52"/>
            <a:srcRect l="16102" t="12226" r="22167" b="20766"/>
            <a:stretch/>
          </p:blipFill>
          <p:spPr>
            <a:xfrm>
              <a:off x="7950031" y="2907940"/>
              <a:ext cx="305040" cy="360004"/>
            </a:xfrm>
            <a:prstGeom prst="rect">
              <a:avLst/>
            </a:prstGeom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C67454C1-A53A-4AD2-88CB-B56B385A13C8}"/>
                </a:ext>
              </a:extLst>
            </p:cNvPr>
            <p:cNvPicPr/>
            <p:nvPr/>
          </p:nvPicPr>
          <p:blipFill rotWithShape="1">
            <a:blip r:embed="rId53"/>
            <a:srcRect l="8016" r="24990" b="24990"/>
            <a:stretch/>
          </p:blipFill>
          <p:spPr>
            <a:xfrm>
              <a:off x="5939797" y="3270093"/>
              <a:ext cx="287411" cy="356784"/>
            </a:xfrm>
            <a:prstGeom prst="rect">
              <a:avLst/>
            </a:prstGeom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4D907CFE-99E9-44D4-8FF1-176E8DBB41C9}"/>
                </a:ext>
              </a:extLst>
            </p:cNvPr>
            <p:cNvPicPr/>
            <p:nvPr/>
          </p:nvPicPr>
          <p:blipFill rotWithShape="1">
            <a:blip r:embed="rId54"/>
            <a:srcRect l="43747" t="16471" r="14938" b="22075"/>
            <a:stretch/>
          </p:blipFill>
          <p:spPr>
            <a:xfrm>
              <a:off x="7723180" y="3253675"/>
              <a:ext cx="278848" cy="377493"/>
            </a:xfrm>
            <a:prstGeom prst="rect">
              <a:avLst/>
            </a:prstGeom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C19FF739-A54F-4C79-B1EF-62AF25449BD9}"/>
                </a:ext>
              </a:extLst>
            </p:cNvPr>
            <p:cNvPicPr/>
            <p:nvPr/>
          </p:nvPicPr>
          <p:blipFill rotWithShape="1">
            <a:blip r:embed="rId55"/>
            <a:srcRect l="31341" t="16515" r="24546" b="14425"/>
            <a:stretch/>
          </p:blipFill>
          <p:spPr>
            <a:xfrm>
              <a:off x="7477468" y="3269072"/>
              <a:ext cx="302543" cy="344443"/>
            </a:xfrm>
            <a:prstGeom prst="rect">
              <a:avLst/>
            </a:prstGeom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75E7AE71-264B-46F3-B041-692B50D39991}"/>
                </a:ext>
              </a:extLst>
            </p:cNvPr>
            <p:cNvPicPr/>
            <p:nvPr/>
          </p:nvPicPr>
          <p:blipFill rotWithShape="1">
            <a:blip r:embed="rId56"/>
            <a:srcRect l="27686" t="14845" r="24991" b="21627"/>
            <a:stretch/>
          </p:blipFill>
          <p:spPr>
            <a:xfrm>
              <a:off x="6214368" y="3264461"/>
              <a:ext cx="321902" cy="360003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0CE8FFF5-E857-47CE-9218-D82C3F4E0EE5}"/>
                </a:ext>
              </a:extLst>
            </p:cNvPr>
            <p:cNvPicPr/>
            <p:nvPr/>
          </p:nvPicPr>
          <p:blipFill rotWithShape="1">
            <a:blip r:embed="rId57"/>
            <a:srcRect l="4808" t="21865" r="58820" b="22094"/>
            <a:stretch/>
          </p:blipFill>
          <p:spPr>
            <a:xfrm>
              <a:off x="6242204" y="3626285"/>
              <a:ext cx="290168" cy="309833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2890F656-05F1-4CAC-847D-2C0243AD0B70}"/>
                </a:ext>
              </a:extLst>
            </p:cNvPr>
            <p:cNvPicPr/>
            <p:nvPr/>
          </p:nvPicPr>
          <p:blipFill rotWithShape="1">
            <a:blip r:embed="rId58"/>
            <a:srcRect l="8210" t="6576" r="7792" b="27062"/>
            <a:stretch/>
          </p:blipFill>
          <p:spPr>
            <a:xfrm>
              <a:off x="5933449" y="3626763"/>
              <a:ext cx="319976" cy="305759"/>
            </a:xfrm>
            <a:prstGeom prst="rect">
              <a:avLst/>
            </a:prstGeom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44DE395D-EFB2-48A4-8B79-86C16FA5DF60}"/>
                </a:ext>
              </a:extLst>
            </p:cNvPr>
            <p:cNvPicPr/>
            <p:nvPr/>
          </p:nvPicPr>
          <p:blipFill rotWithShape="1">
            <a:blip r:embed="rId59"/>
            <a:srcRect l="15327" t="3548" r="16670" b="19990"/>
            <a:stretch/>
          </p:blipFill>
          <p:spPr>
            <a:xfrm>
              <a:off x="6536269" y="3611813"/>
              <a:ext cx="318355" cy="328277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905E1D0C-3A1E-435D-B75E-2665B75CF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0"/>
            <a:srcRect l="32095" t="8532" r="9925" b="15821"/>
            <a:stretch/>
          </p:blipFill>
          <p:spPr>
            <a:xfrm>
              <a:off x="6855521" y="3623716"/>
              <a:ext cx="290223" cy="318944"/>
            </a:xfrm>
            <a:prstGeom prst="rect">
              <a:avLst/>
            </a:prstGeom>
          </p:spPr>
        </p:pic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1EB5B2D7-5ADD-4ED1-B438-7D4E5B22B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1"/>
            <a:srcRect l="14238" t="13319" r="11109" b="19706"/>
            <a:stretch/>
          </p:blipFill>
          <p:spPr>
            <a:xfrm>
              <a:off x="7149957" y="3620795"/>
              <a:ext cx="300940" cy="316104"/>
            </a:xfrm>
            <a:prstGeom prst="rect">
              <a:avLst/>
            </a:prstGeom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540F429C-02E0-4193-AE81-28CE01510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/>
            <a:srcRect l="21379" t="14173" r="9107" b="11784"/>
            <a:stretch/>
          </p:blipFill>
          <p:spPr>
            <a:xfrm>
              <a:off x="7450310" y="3626285"/>
              <a:ext cx="270940" cy="313806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9AEF091B-CBD3-4AD5-ACAC-352DAF0E0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3"/>
            <a:srcRect l="15561" t="4943" r="15770" b="15212"/>
            <a:stretch/>
          </p:blipFill>
          <p:spPr>
            <a:xfrm>
              <a:off x="7714598" y="3626285"/>
              <a:ext cx="201359" cy="320226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20B92FEB-6F30-4E09-A4A2-E5BAC8915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4"/>
            <a:srcRect l="14721" t="7783" r="17739" b="24028"/>
            <a:stretch/>
          </p:blipFill>
          <p:spPr>
            <a:xfrm>
              <a:off x="7905443" y="3619866"/>
              <a:ext cx="337248" cy="326645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C97B50F6-4596-41BD-9430-954A0BD0E81F}"/>
              </a:ext>
            </a:extLst>
          </p:cNvPr>
          <p:cNvSpPr txBox="1"/>
          <p:nvPr/>
        </p:nvSpPr>
        <p:spPr>
          <a:xfrm>
            <a:off x="543274" y="586979"/>
            <a:ext cx="465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6. NPC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en-US" sz="2000" dirty="0">
                <a:latin typeface="+mn-ea"/>
              </a:rPr>
              <a:t>제작완료 및 제작 예정 </a:t>
            </a:r>
            <a:r>
              <a:rPr lang="en-US" altLang="ko-KR" sz="2000" dirty="0">
                <a:latin typeface="+mn-ea"/>
              </a:rPr>
              <a:t>NPC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240F8AB-AC1A-465E-A188-7C77F9F86A47}"/>
              </a:ext>
            </a:extLst>
          </p:cNvPr>
          <p:cNvSpPr txBox="1"/>
          <p:nvPr/>
        </p:nvSpPr>
        <p:spPr>
          <a:xfrm>
            <a:off x="2462162" y="5739631"/>
            <a:ext cx="1606606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제작완료 </a:t>
            </a:r>
            <a:r>
              <a:rPr lang="en-US" altLang="ko-KR" sz="1500" dirty="0">
                <a:latin typeface="+mn-ea"/>
              </a:rPr>
              <a:t>NPC</a:t>
            </a:r>
            <a:endParaRPr lang="ko-KR" altLang="en-US" sz="1500" dirty="0">
              <a:latin typeface="+mn-ea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9CE1F16-9F5B-464E-B103-444A3C9B4B1E}"/>
              </a:ext>
            </a:extLst>
          </p:cNvPr>
          <p:cNvSpPr txBox="1"/>
          <p:nvPr/>
        </p:nvSpPr>
        <p:spPr>
          <a:xfrm>
            <a:off x="6953822" y="5738303"/>
            <a:ext cx="14839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제작 예정 </a:t>
            </a:r>
            <a:r>
              <a:rPr lang="en-US" altLang="ko-KR" sz="1500" dirty="0">
                <a:latin typeface="+mn-ea"/>
              </a:rPr>
              <a:t>NPC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5891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1BC315C-174C-4B60-92CB-8E9CD8EA515A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9695F-E929-44EF-A84C-1731AE8CD5EA}"/>
              </a:ext>
            </a:extLst>
          </p:cNvPr>
          <p:cNvSpPr txBox="1"/>
          <p:nvPr/>
        </p:nvSpPr>
        <p:spPr>
          <a:xfrm>
            <a:off x="1303247" y="770432"/>
            <a:ext cx="7372531" cy="4572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500" b="1" dirty="0" err="1"/>
              <a:t>모죠의</a:t>
            </a:r>
            <a:r>
              <a:rPr lang="ko-KR" altLang="en-US" sz="1500" b="1" dirty="0"/>
              <a:t> 일지 독자가 </a:t>
            </a:r>
            <a:r>
              <a:rPr lang="ko-KR" altLang="en-US" sz="2000" b="1" dirty="0"/>
              <a:t>사랑</a:t>
            </a:r>
            <a:r>
              <a:rPr lang="ko-KR" altLang="en-US" sz="1500" b="1" dirty="0"/>
              <a:t>하는 게임 </a:t>
            </a:r>
            <a:r>
              <a:rPr lang="en-US" altLang="ko-KR" sz="1500" b="1" dirty="0"/>
              <a:t>TOP1</a:t>
            </a:r>
          </a:p>
          <a:p>
            <a:pPr algn="ctr">
              <a:lnSpc>
                <a:spcPct val="250000"/>
              </a:lnSpc>
            </a:pPr>
            <a:r>
              <a:rPr lang="ko-KR" altLang="en-US" sz="1500" b="1" dirty="0" err="1"/>
              <a:t>모죠의</a:t>
            </a:r>
            <a:r>
              <a:rPr lang="ko-KR" altLang="en-US" sz="1500" b="1" dirty="0"/>
              <a:t> 일지 작가가 </a:t>
            </a:r>
            <a:r>
              <a:rPr lang="ko-KR" altLang="en-US" sz="2000" b="1" dirty="0"/>
              <a:t>영감</a:t>
            </a:r>
            <a:r>
              <a:rPr lang="ko-KR" altLang="en-US" sz="1500" b="1" dirty="0"/>
              <a:t>을 얻을 수 있는 게임</a:t>
            </a:r>
            <a:endParaRPr lang="en-US" altLang="ko-KR" sz="1500" b="1" dirty="0"/>
          </a:p>
          <a:p>
            <a:pPr algn="ctr">
              <a:lnSpc>
                <a:spcPct val="250000"/>
              </a:lnSpc>
            </a:pPr>
            <a:r>
              <a:rPr lang="ko-KR" altLang="en-US" sz="1500" b="1" dirty="0"/>
              <a:t>웹툰 속</a:t>
            </a:r>
            <a:r>
              <a:rPr lang="en-US" altLang="ko-KR" sz="1500" b="1" dirty="0"/>
              <a:t>,  </a:t>
            </a:r>
            <a:r>
              <a:rPr lang="ko-KR" altLang="en-US" sz="2000" b="1" dirty="0"/>
              <a:t>세세한 </a:t>
            </a:r>
            <a:r>
              <a:rPr lang="ko-KR" altLang="en-US" sz="1500" b="1" dirty="0"/>
              <a:t>스토리와 설정을 그대로 느낄 수 있는 게임</a:t>
            </a:r>
            <a:endParaRPr lang="en-US" altLang="ko-KR" sz="1500" b="1" dirty="0"/>
          </a:p>
          <a:p>
            <a:pPr algn="ctr">
              <a:lnSpc>
                <a:spcPct val="250000"/>
              </a:lnSpc>
            </a:pPr>
            <a:r>
              <a:rPr lang="ko-KR" altLang="en-US" sz="1500" b="1" dirty="0"/>
              <a:t>계속된 연재로 이어지는 스토리가 꾸준하게 </a:t>
            </a:r>
            <a:r>
              <a:rPr lang="ko-KR" altLang="en-US" sz="2000" b="1" dirty="0"/>
              <a:t>업데이트</a:t>
            </a:r>
            <a:r>
              <a:rPr lang="ko-KR" altLang="en-US" sz="1500" b="1" dirty="0"/>
              <a:t>되는 게임</a:t>
            </a:r>
            <a:endParaRPr lang="en-US" altLang="ko-KR" sz="1500" b="1" dirty="0"/>
          </a:p>
          <a:p>
            <a:pPr algn="ctr">
              <a:lnSpc>
                <a:spcPct val="250000"/>
              </a:lnSpc>
            </a:pPr>
            <a:r>
              <a:rPr lang="ko-KR" altLang="en-US" sz="1500" b="1" dirty="0"/>
              <a:t>게임 시작과 동시에 </a:t>
            </a:r>
            <a:r>
              <a:rPr lang="ko-KR" altLang="en-US" sz="2000" b="1" dirty="0"/>
              <a:t>기대감</a:t>
            </a:r>
            <a:r>
              <a:rPr lang="ko-KR" altLang="en-US" sz="1500" b="1" dirty="0"/>
              <a:t>으로 유저의 미소가 지어지는 게임</a:t>
            </a:r>
            <a:endParaRPr lang="en-US" altLang="ko-KR" sz="1500" b="1" dirty="0"/>
          </a:p>
          <a:p>
            <a:pPr algn="ctr">
              <a:lnSpc>
                <a:spcPct val="250000"/>
              </a:lnSpc>
            </a:pPr>
            <a:r>
              <a:rPr lang="ko-KR" altLang="en-US" sz="1500" b="1" dirty="0"/>
              <a:t>웹툰을 보지 않은 유저를 </a:t>
            </a:r>
            <a:r>
              <a:rPr lang="ko-KR" altLang="en-US" sz="1500" b="1" dirty="0" err="1"/>
              <a:t>모죠의</a:t>
            </a:r>
            <a:r>
              <a:rPr lang="ko-KR" altLang="en-US" sz="1500" b="1" dirty="0"/>
              <a:t> 일지 </a:t>
            </a:r>
            <a:r>
              <a:rPr lang="ko-KR" altLang="en-US" sz="2000" b="1" dirty="0"/>
              <a:t>독자</a:t>
            </a:r>
            <a:r>
              <a:rPr lang="ko-KR" altLang="en-US" sz="1500" b="1" dirty="0"/>
              <a:t>로 이끌어 오는 게임</a:t>
            </a:r>
            <a:endParaRPr lang="en-US" altLang="ko-KR" sz="1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935C7-AA66-4850-81E2-06A64FDFB746}"/>
              </a:ext>
            </a:extLst>
          </p:cNvPr>
          <p:cNvSpPr txBox="1"/>
          <p:nvPr/>
        </p:nvSpPr>
        <p:spPr>
          <a:xfrm>
            <a:off x="4007518" y="5474173"/>
            <a:ext cx="1963989" cy="574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500" b="1" dirty="0"/>
              <a:t>만들겠습니다</a:t>
            </a:r>
            <a:r>
              <a:rPr lang="en-US" altLang="ko-KR" sz="15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5644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8332C43-EF76-4BCD-B1AC-F236219D94A9}"/>
              </a:ext>
            </a:extLst>
          </p:cNvPr>
          <p:cNvSpPr/>
          <p:nvPr/>
        </p:nvSpPr>
        <p:spPr>
          <a:xfrm>
            <a:off x="6057427" y="4840503"/>
            <a:ext cx="1376348" cy="59812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pic>
        <p:nvPicPr>
          <p:cNvPr id="111" name="그림 110" descr="조류이(가) 표시된 사진&#10;&#10;자동 생성된 설명">
            <a:extLst>
              <a:ext uri="{FF2B5EF4-FFF2-40B4-BE49-F238E27FC236}">
                <a16:creationId xmlns:a16="http://schemas.microsoft.com/office/drawing/2014/main" id="{6734E393-D6A4-432B-A49E-31526B3B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14" y="4043450"/>
            <a:ext cx="983608" cy="1060339"/>
          </a:xfrm>
          <a:prstGeom prst="rect">
            <a:avLst/>
          </a:prstGeom>
        </p:spPr>
      </p:pic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ACFD9F7A-D896-426C-A183-874EE3B75567}"/>
              </a:ext>
            </a:extLst>
          </p:cNvPr>
          <p:cNvSpPr/>
          <p:nvPr/>
        </p:nvSpPr>
        <p:spPr>
          <a:xfrm>
            <a:off x="7865628" y="4794011"/>
            <a:ext cx="1376348" cy="59812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09865123-FD07-4301-B371-51629F240E5C}"/>
              </a:ext>
            </a:extLst>
          </p:cNvPr>
          <p:cNvSpPr/>
          <p:nvPr/>
        </p:nvSpPr>
        <p:spPr>
          <a:xfrm>
            <a:off x="609068" y="4834478"/>
            <a:ext cx="1376348" cy="57350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1DCCC6A3-B97D-410A-9F8F-64D31D0A633D}"/>
              </a:ext>
            </a:extLst>
          </p:cNvPr>
          <p:cNvSpPr/>
          <p:nvPr/>
        </p:nvSpPr>
        <p:spPr>
          <a:xfrm>
            <a:off x="2355911" y="4837328"/>
            <a:ext cx="1376348" cy="57350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CAB73F6B-E169-45D5-B63B-CABA663B4BC2}"/>
              </a:ext>
            </a:extLst>
          </p:cNvPr>
          <p:cNvSpPr/>
          <p:nvPr/>
        </p:nvSpPr>
        <p:spPr>
          <a:xfrm>
            <a:off x="4159905" y="4857239"/>
            <a:ext cx="1376348" cy="57350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5AED107D-7F81-4B6F-930A-25930EB66174}"/>
              </a:ext>
            </a:extLst>
          </p:cNvPr>
          <p:cNvSpPr/>
          <p:nvPr/>
        </p:nvSpPr>
        <p:spPr>
          <a:xfrm>
            <a:off x="7817575" y="2508625"/>
            <a:ext cx="1376348" cy="59812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26474E51-CC89-49BF-8481-B433788B42CE}"/>
              </a:ext>
            </a:extLst>
          </p:cNvPr>
          <p:cNvSpPr/>
          <p:nvPr/>
        </p:nvSpPr>
        <p:spPr>
          <a:xfrm>
            <a:off x="561015" y="2549092"/>
            <a:ext cx="1376348" cy="57350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6ABDBE66-DA12-4362-8506-2656CE5B48A8}"/>
              </a:ext>
            </a:extLst>
          </p:cNvPr>
          <p:cNvSpPr/>
          <p:nvPr/>
        </p:nvSpPr>
        <p:spPr>
          <a:xfrm>
            <a:off x="6009374" y="2555117"/>
            <a:ext cx="1376348" cy="59812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17D3839-AA25-4428-9E27-B80D1BF53AD7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3" name="액자 92">
            <a:extLst>
              <a:ext uri="{FF2B5EF4-FFF2-40B4-BE49-F238E27FC236}">
                <a16:creationId xmlns:a16="http://schemas.microsoft.com/office/drawing/2014/main" id="{30EB880F-44F9-4B0E-9F4D-85A5D7F8DB2C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CB7A673-9BCD-464E-A047-AEE70F6CFD19}"/>
              </a:ext>
            </a:extLst>
          </p:cNvPr>
          <p:cNvSpPr/>
          <p:nvPr/>
        </p:nvSpPr>
        <p:spPr>
          <a:xfrm>
            <a:off x="2307858" y="2551942"/>
            <a:ext cx="1376348" cy="57350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227EB03-B93A-4B8E-AC40-51A93C3CDAF2}"/>
              </a:ext>
            </a:extLst>
          </p:cNvPr>
          <p:cNvSpPr/>
          <p:nvPr/>
        </p:nvSpPr>
        <p:spPr>
          <a:xfrm>
            <a:off x="4111852" y="2571853"/>
            <a:ext cx="1376348" cy="57350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BBF480-595B-4ED9-8742-B145149C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54" y="1964619"/>
            <a:ext cx="1034289" cy="1001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7F5E4D-F13E-4C4A-A346-C533F779C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74" y="1845151"/>
            <a:ext cx="1051568" cy="11460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63D6FD-D3BC-463D-9CF1-8A710A66D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21" y="4007606"/>
            <a:ext cx="1046695" cy="1090580"/>
          </a:xfrm>
          <a:prstGeom prst="rect">
            <a:avLst/>
          </a:prstGeom>
        </p:spPr>
      </p:pic>
      <p:pic>
        <p:nvPicPr>
          <p:cNvPr id="15" name="그림 14" descr="셔츠이(가) 표시된 사진&#10;&#10;자동 생성된 설명">
            <a:extLst>
              <a:ext uri="{FF2B5EF4-FFF2-40B4-BE49-F238E27FC236}">
                <a16:creationId xmlns:a16="http://schemas.microsoft.com/office/drawing/2014/main" id="{2B165007-2280-4C59-9490-D30C38E0E0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8" y="4171973"/>
            <a:ext cx="1068557" cy="1007041"/>
          </a:xfrm>
          <a:prstGeom prst="rect">
            <a:avLst/>
          </a:prstGeom>
        </p:spPr>
      </p:pic>
      <p:pic>
        <p:nvPicPr>
          <p:cNvPr id="16" name="그림 15" descr="셔츠이(가) 표시된 사진&#10;&#10;자동 생성된 설명">
            <a:extLst>
              <a:ext uri="{FF2B5EF4-FFF2-40B4-BE49-F238E27FC236}">
                <a16:creationId xmlns:a16="http://schemas.microsoft.com/office/drawing/2014/main" id="{1EE9B9EE-C824-4DEC-8E7C-89C7FB508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52" y="4206413"/>
            <a:ext cx="931500" cy="977170"/>
          </a:xfrm>
          <a:prstGeom prst="rect">
            <a:avLst/>
          </a:prstGeom>
        </p:spPr>
      </p:pic>
      <p:pic>
        <p:nvPicPr>
          <p:cNvPr id="17" name="그림 16" descr="셔츠이(가) 표시된 사진&#10;&#10;자동 생성된 설명">
            <a:extLst>
              <a:ext uri="{FF2B5EF4-FFF2-40B4-BE49-F238E27FC236}">
                <a16:creationId xmlns:a16="http://schemas.microsoft.com/office/drawing/2014/main" id="{67764B70-665B-4036-B03E-3FE576282C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87" y="3927374"/>
            <a:ext cx="1103475" cy="10676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608861-988A-495C-BFB8-6B4303EF1C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52" y="4095788"/>
            <a:ext cx="907997" cy="938972"/>
          </a:xfrm>
          <a:prstGeom prst="rect">
            <a:avLst/>
          </a:prstGeom>
        </p:spPr>
      </p:pic>
      <p:pic>
        <p:nvPicPr>
          <p:cNvPr id="23" name="그림 22" descr="어두운, 서있는, 고양이, 셔츠이(가) 표시된 사진&#10;&#10;자동 생성된 설명">
            <a:extLst>
              <a:ext uri="{FF2B5EF4-FFF2-40B4-BE49-F238E27FC236}">
                <a16:creationId xmlns:a16="http://schemas.microsoft.com/office/drawing/2014/main" id="{3903D5B1-D2AF-4D74-9072-4F538B3716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20" y="1734787"/>
            <a:ext cx="1176338" cy="11222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D22EC4-2AAD-4124-B321-E0A12EF927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6" y="1834037"/>
            <a:ext cx="951963" cy="1100902"/>
          </a:xfrm>
          <a:prstGeom prst="rect">
            <a:avLst/>
          </a:prstGeom>
        </p:spPr>
      </p:pic>
      <p:pic>
        <p:nvPicPr>
          <p:cNvPr id="26" name="그림 25" descr="셔츠이(가) 표시된 사진&#10;&#10;자동 생성된 설명">
            <a:extLst>
              <a:ext uri="{FF2B5EF4-FFF2-40B4-BE49-F238E27FC236}">
                <a16:creationId xmlns:a16="http://schemas.microsoft.com/office/drawing/2014/main" id="{90F3DA8B-3504-4CD1-89BD-8B39BB158F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42" y="4183083"/>
            <a:ext cx="1038544" cy="1016495"/>
          </a:xfrm>
          <a:prstGeom prst="rect">
            <a:avLst/>
          </a:prstGeom>
        </p:spPr>
      </p:pic>
      <p:pic>
        <p:nvPicPr>
          <p:cNvPr id="27" name="그림 26" descr="셔츠이(가) 표시된 사진&#10;&#10;자동 생성된 설명">
            <a:extLst>
              <a:ext uri="{FF2B5EF4-FFF2-40B4-BE49-F238E27FC236}">
                <a16:creationId xmlns:a16="http://schemas.microsoft.com/office/drawing/2014/main" id="{04AE1283-874A-4B95-A863-31E1620DC0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38" y="4189014"/>
            <a:ext cx="1038544" cy="10164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6896C5-EB91-4AEC-9445-522357A1A7CE}"/>
              </a:ext>
            </a:extLst>
          </p:cNvPr>
          <p:cNvSpPr txBox="1"/>
          <p:nvPr/>
        </p:nvSpPr>
        <p:spPr>
          <a:xfrm>
            <a:off x="494051" y="3168416"/>
            <a:ext cx="15234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n-ea"/>
              </a:rPr>
              <a:t>초등학교 동창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(4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62FB7C2-0F81-4F0C-8350-8F83BB8B06FE}"/>
              </a:ext>
            </a:extLst>
          </p:cNvPr>
          <p:cNvPicPr/>
          <p:nvPr/>
        </p:nvPicPr>
        <p:blipFill rotWithShape="1">
          <a:blip r:embed="rId14"/>
          <a:srcRect l="54297" t="18214" r="19485" b="37883"/>
          <a:stretch/>
        </p:blipFill>
        <p:spPr>
          <a:xfrm>
            <a:off x="4824167" y="2403024"/>
            <a:ext cx="567756" cy="54121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5651BE7-406F-4E84-8241-6C06F14FD5E6}"/>
              </a:ext>
            </a:extLst>
          </p:cNvPr>
          <p:cNvPicPr/>
          <p:nvPr/>
        </p:nvPicPr>
        <p:blipFill rotWithShape="1">
          <a:blip r:embed="rId15"/>
          <a:srcRect l="45296" t="24619" r="18688" b="33744"/>
          <a:stretch/>
        </p:blipFill>
        <p:spPr>
          <a:xfrm>
            <a:off x="4827527" y="1876941"/>
            <a:ext cx="567756" cy="54121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D84B161-D179-4134-8F8A-6D58493E8294}"/>
              </a:ext>
            </a:extLst>
          </p:cNvPr>
          <p:cNvSpPr txBox="1"/>
          <p:nvPr/>
        </p:nvSpPr>
        <p:spPr>
          <a:xfrm>
            <a:off x="1913510" y="3165169"/>
            <a:ext cx="22130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n-ea"/>
              </a:rPr>
              <a:t>고등학교 동창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(55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71" name="그림 70" descr="그리기이(가) 표시된 사진&#10;&#10;자동 생성된 설명">
            <a:extLst>
              <a:ext uri="{FF2B5EF4-FFF2-40B4-BE49-F238E27FC236}">
                <a16:creationId xmlns:a16="http://schemas.microsoft.com/office/drawing/2014/main" id="{03E60F01-9BB0-441E-AAE0-F9B8FD0A81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660" y="1781318"/>
            <a:ext cx="1103475" cy="117113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7E17F4F-F86D-4D55-8BC8-3827C31754B0}"/>
              </a:ext>
            </a:extLst>
          </p:cNvPr>
          <p:cNvSpPr txBox="1"/>
          <p:nvPr/>
        </p:nvSpPr>
        <p:spPr>
          <a:xfrm>
            <a:off x="328377" y="5476798"/>
            <a:ext cx="18648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n-ea"/>
              </a:rPr>
              <a:t>바닷가 여행 구성원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(35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~37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3FA70E-268A-415D-92FB-4384C9BD3DE3}"/>
              </a:ext>
            </a:extLst>
          </p:cNvPr>
          <p:cNvSpPr txBox="1"/>
          <p:nvPr/>
        </p:nvSpPr>
        <p:spPr>
          <a:xfrm>
            <a:off x="5992929" y="5477815"/>
            <a:ext cx="1642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n-ea"/>
              </a:rPr>
              <a:t>자취방 구성원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(111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AD3956F-8697-41A7-AA2E-71E57EF2BEB9}"/>
              </a:ext>
            </a:extLst>
          </p:cNvPr>
          <p:cNvSpPr txBox="1"/>
          <p:nvPr/>
        </p:nvSpPr>
        <p:spPr>
          <a:xfrm>
            <a:off x="7635513" y="5464630"/>
            <a:ext cx="18747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n-ea"/>
              </a:rPr>
              <a:t>패션 대회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구성원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(68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~69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0BA1AE-BA57-4345-9972-5772FE5DDF1C}"/>
              </a:ext>
            </a:extLst>
          </p:cNvPr>
          <p:cNvSpPr txBox="1"/>
          <p:nvPr/>
        </p:nvSpPr>
        <p:spPr>
          <a:xfrm>
            <a:off x="5960346" y="3171756"/>
            <a:ext cx="14918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n-ea"/>
              </a:rPr>
              <a:t>가족 구성원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6C13AA-221B-4291-A8D4-A77C806ACDF7}"/>
              </a:ext>
            </a:extLst>
          </p:cNvPr>
          <p:cNvSpPr txBox="1"/>
          <p:nvPr/>
        </p:nvSpPr>
        <p:spPr>
          <a:xfrm>
            <a:off x="3903789" y="3159104"/>
            <a:ext cx="18380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n-ea"/>
              </a:rPr>
              <a:t>다양한 친구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(40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067C25-BE2A-4744-AEA1-C4B12A6D8B54}"/>
              </a:ext>
            </a:extLst>
          </p:cNvPr>
          <p:cNvSpPr txBox="1"/>
          <p:nvPr/>
        </p:nvSpPr>
        <p:spPr>
          <a:xfrm>
            <a:off x="2203402" y="5476798"/>
            <a:ext cx="1665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n-ea"/>
              </a:rPr>
              <a:t>바닷가 여행커플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(35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~37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  <a:p>
            <a:pPr algn="ctr"/>
            <a:endParaRPr lang="ko-KR" altLang="en-US" sz="15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CCFF40-9C70-4434-A298-6FE9AFFF15F0}"/>
              </a:ext>
            </a:extLst>
          </p:cNvPr>
          <p:cNvSpPr txBox="1"/>
          <p:nvPr/>
        </p:nvSpPr>
        <p:spPr>
          <a:xfrm>
            <a:off x="4241861" y="5477815"/>
            <a:ext cx="1405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비서와 재벌</a:t>
            </a:r>
          </a:p>
        </p:txBody>
      </p:sp>
      <p:pic>
        <p:nvPicPr>
          <p:cNvPr id="96" name="그림 95" descr="조류이(가) 표시된 사진&#10;&#10;자동 생성된 설명">
            <a:extLst>
              <a:ext uri="{FF2B5EF4-FFF2-40B4-BE49-F238E27FC236}">
                <a16:creationId xmlns:a16="http://schemas.microsoft.com/office/drawing/2014/main" id="{E1C14F24-F060-427B-BE68-859018E0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606" y="1819232"/>
            <a:ext cx="983608" cy="1060339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10C64561-A62E-4494-9C9E-E1A8DC9884FD}"/>
              </a:ext>
            </a:extLst>
          </p:cNvPr>
          <p:cNvPicPr/>
          <p:nvPr/>
        </p:nvPicPr>
        <p:blipFill rotWithShape="1">
          <a:blip r:embed="rId17"/>
          <a:srcRect l="70215" t="15508" r="1301" b="48863"/>
          <a:stretch/>
        </p:blipFill>
        <p:spPr>
          <a:xfrm>
            <a:off x="7913669" y="2250087"/>
            <a:ext cx="524476" cy="64353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2F4684CF-594A-4038-BEC7-975225DDF8FC}"/>
              </a:ext>
            </a:extLst>
          </p:cNvPr>
          <p:cNvSpPr txBox="1"/>
          <p:nvPr/>
        </p:nvSpPr>
        <p:spPr>
          <a:xfrm>
            <a:off x="7357191" y="3161155"/>
            <a:ext cx="22760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+mn-ea"/>
              </a:rPr>
              <a:t>생일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파티 구성원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000" dirty="0">
                <a:latin typeface="+mn-ea"/>
              </a:rPr>
              <a:t>(53</a:t>
            </a:r>
            <a:r>
              <a:rPr lang="ko-KR" altLang="en-US" sz="1000" dirty="0">
                <a:latin typeface="+mn-ea"/>
              </a:rPr>
              <a:t>화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52" name="그림 51" descr="그리기이(가) 표시된 사진&#10;&#10;자동 생성된 설명">
            <a:extLst>
              <a:ext uri="{FF2B5EF4-FFF2-40B4-BE49-F238E27FC236}">
                <a16:creationId xmlns:a16="http://schemas.microsoft.com/office/drawing/2014/main" id="{1A4C184C-02FA-4BAD-826C-846603A2B7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40" y="1762341"/>
            <a:ext cx="1109055" cy="1090580"/>
          </a:xfrm>
          <a:prstGeom prst="rect">
            <a:avLst/>
          </a:prstGeom>
        </p:spPr>
      </p:pic>
      <p:pic>
        <p:nvPicPr>
          <p:cNvPr id="12" name="그림 11" descr="셔츠이(가) 표시된 사진&#10;&#10;자동 생성된 설명">
            <a:extLst>
              <a:ext uri="{FF2B5EF4-FFF2-40B4-BE49-F238E27FC236}">
                <a16:creationId xmlns:a16="http://schemas.microsoft.com/office/drawing/2014/main" id="{09CC0498-DE49-4A1E-B341-0E9AB349C0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74" y="2185641"/>
            <a:ext cx="919942" cy="923686"/>
          </a:xfrm>
          <a:prstGeom prst="rect">
            <a:avLst/>
          </a:prstGeom>
        </p:spPr>
      </p:pic>
      <p:pic>
        <p:nvPicPr>
          <p:cNvPr id="79" name="그림 78" descr="그리기이(가) 표시된 사진&#10;&#10;자동 생성된 설명">
            <a:extLst>
              <a:ext uri="{FF2B5EF4-FFF2-40B4-BE49-F238E27FC236}">
                <a16:creationId xmlns:a16="http://schemas.microsoft.com/office/drawing/2014/main" id="{6C10812C-B235-4582-A10F-7B2AA119FA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08" y="1753989"/>
            <a:ext cx="1103475" cy="11711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3E4549-5B8A-4762-A033-926D1A0CFE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7" y="3887654"/>
            <a:ext cx="1185582" cy="11471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9740CC-5262-433A-AAC3-6711A7E8AC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5" y="4278348"/>
            <a:ext cx="1103475" cy="10676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FDE2F6-D2B3-4590-87E4-4288060BBA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0" y="4271855"/>
            <a:ext cx="1110162" cy="106766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53B68C9E-8306-4D67-A198-91399EC483E8}"/>
              </a:ext>
            </a:extLst>
          </p:cNvPr>
          <p:cNvPicPr/>
          <p:nvPr/>
        </p:nvPicPr>
        <p:blipFill rotWithShape="1">
          <a:blip r:embed="rId17"/>
          <a:srcRect l="70215" t="15508" r="1301" b="48863"/>
          <a:stretch/>
        </p:blipFill>
        <p:spPr>
          <a:xfrm>
            <a:off x="2702067" y="2384488"/>
            <a:ext cx="524476" cy="643532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19D78DA9-D8DF-4E47-981F-D0EE2B978C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09" y="4376811"/>
            <a:ext cx="1076794" cy="1053935"/>
          </a:xfrm>
          <a:prstGeom prst="rect">
            <a:avLst/>
          </a:prstGeom>
        </p:spPr>
      </p:pic>
      <p:pic>
        <p:nvPicPr>
          <p:cNvPr id="116" name="그림 115" descr="조류이(가) 표시된 사진&#10;&#10;자동 생성된 설명">
            <a:extLst>
              <a:ext uri="{FF2B5EF4-FFF2-40B4-BE49-F238E27FC236}">
                <a16:creationId xmlns:a16="http://schemas.microsoft.com/office/drawing/2014/main" id="{8C610DE5-7618-4CF1-A4E3-BE5587E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18" y="4043450"/>
            <a:ext cx="983608" cy="1060339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4CC7D451-203D-4CF9-9945-62A6F3BB01CF}"/>
              </a:ext>
            </a:extLst>
          </p:cNvPr>
          <p:cNvPicPr/>
          <p:nvPr/>
        </p:nvPicPr>
        <p:blipFill rotWithShape="1">
          <a:blip r:embed="rId17"/>
          <a:srcRect l="70215" t="15508" r="1301" b="48863"/>
          <a:stretch/>
        </p:blipFill>
        <p:spPr>
          <a:xfrm>
            <a:off x="8238050" y="4627059"/>
            <a:ext cx="524476" cy="643532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312BE427-BB22-48C2-AD6A-C558430D016F}"/>
              </a:ext>
            </a:extLst>
          </p:cNvPr>
          <p:cNvSpPr txBox="1"/>
          <p:nvPr/>
        </p:nvSpPr>
        <p:spPr>
          <a:xfrm>
            <a:off x="543275" y="586979"/>
            <a:ext cx="583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6. NPC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en-US" sz="2000" dirty="0">
                <a:latin typeface="+mn-ea"/>
              </a:rPr>
              <a:t>서로 친분이 있는 </a:t>
            </a:r>
            <a:r>
              <a:rPr lang="en-US" altLang="ko-KR" sz="2000" dirty="0">
                <a:latin typeface="+mn-ea"/>
              </a:rPr>
              <a:t>NPC (</a:t>
            </a:r>
            <a:r>
              <a:rPr lang="ko-KR" altLang="en-US" sz="2000" dirty="0">
                <a:latin typeface="+mn-ea"/>
              </a:rPr>
              <a:t>연결 퀘스트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85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7FAEF6-DED5-4930-A218-37D3379225C9}"/>
              </a:ext>
            </a:extLst>
          </p:cNvPr>
          <p:cNvSpPr/>
          <p:nvPr/>
        </p:nvSpPr>
        <p:spPr>
          <a:xfrm>
            <a:off x="0" y="3022248"/>
            <a:ext cx="9906000" cy="8135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062799CC-B615-488B-A343-2F1A27EA3EB9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2E4E68-76F7-48A7-893C-F2DC519986F0}"/>
              </a:ext>
            </a:extLst>
          </p:cNvPr>
          <p:cNvSpPr/>
          <p:nvPr/>
        </p:nvSpPr>
        <p:spPr>
          <a:xfrm>
            <a:off x="1459173" y="3020387"/>
            <a:ext cx="6632812" cy="7132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</a:rPr>
              <a:t>일정</a:t>
            </a:r>
            <a:endParaRPr lang="en-US" altLang="ko-KR" sz="3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959C5E-DA99-4928-87E7-4C6DA1C2F09A}"/>
              </a:ext>
            </a:extLst>
          </p:cNvPr>
          <p:cNvSpPr/>
          <p:nvPr/>
        </p:nvSpPr>
        <p:spPr>
          <a:xfrm>
            <a:off x="2022996" y="3835751"/>
            <a:ext cx="5860007" cy="400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9</a:t>
            </a:r>
            <a:r>
              <a:rPr lang="ko-KR" altLang="en-US" sz="1500" dirty="0">
                <a:latin typeface="+mn-ea"/>
              </a:rPr>
              <a:t>월 </a:t>
            </a:r>
            <a:r>
              <a:rPr lang="en-US" altLang="ko-KR" sz="1500" dirty="0">
                <a:latin typeface="+mn-ea"/>
              </a:rPr>
              <a:t>/ 10</a:t>
            </a:r>
            <a:r>
              <a:rPr lang="ko-KR" altLang="en-US" sz="1500" dirty="0">
                <a:latin typeface="+mn-ea"/>
              </a:rPr>
              <a:t>월 </a:t>
            </a:r>
            <a:r>
              <a:rPr lang="en-US" altLang="ko-KR" sz="1500" dirty="0">
                <a:latin typeface="+mn-ea"/>
              </a:rPr>
              <a:t>/ 11</a:t>
            </a:r>
            <a:r>
              <a:rPr lang="ko-KR" altLang="en-US" sz="1500" dirty="0">
                <a:latin typeface="+mn-ea"/>
              </a:rPr>
              <a:t>월 </a:t>
            </a:r>
            <a:r>
              <a:rPr lang="en-US" altLang="ko-KR" sz="1500" dirty="0">
                <a:latin typeface="+mn-ea"/>
              </a:rPr>
              <a:t>/ 12</a:t>
            </a:r>
            <a:r>
              <a:rPr lang="ko-KR" altLang="en-US" sz="1500" dirty="0">
                <a:latin typeface="+mn-ea"/>
              </a:rPr>
              <a:t>월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601761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>
            <a:extLst>
              <a:ext uri="{FF2B5EF4-FFF2-40B4-BE49-F238E27FC236}">
                <a16:creationId xmlns:a16="http://schemas.microsoft.com/office/drawing/2014/main" id="{747532ED-96F6-4C81-B1F5-64069C861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84" y="5269068"/>
            <a:ext cx="645500" cy="631798"/>
          </a:xfrm>
          <a:prstGeom prst="rect">
            <a:avLst/>
          </a:prstGeom>
        </p:spPr>
      </p:pic>
      <p:graphicFrame>
        <p:nvGraphicFramePr>
          <p:cNvPr id="88" name="표 24">
            <a:extLst>
              <a:ext uri="{FF2B5EF4-FFF2-40B4-BE49-F238E27FC236}">
                <a16:creationId xmlns:a16="http://schemas.microsoft.com/office/drawing/2014/main" id="{AAB8E357-FA86-4F67-AEF4-090E9535B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701117"/>
              </p:ext>
            </p:extLst>
          </p:nvPr>
        </p:nvGraphicFramePr>
        <p:xfrm>
          <a:off x="711409" y="1903497"/>
          <a:ext cx="8483181" cy="4101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883">
                  <a:extLst>
                    <a:ext uri="{9D8B030D-6E8A-4147-A177-3AD203B41FA5}">
                      <a16:colId xmlns:a16="http://schemas.microsoft.com/office/drawing/2014/main" val="2071482803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3710918256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2973457306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1458021809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4135430115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3967064329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867397059"/>
                    </a:ext>
                  </a:extLst>
                </a:gridCol>
              </a:tblGrid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0625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004343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933924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836156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220451"/>
                  </a:ext>
                </a:extLst>
              </a:tr>
            </a:tbl>
          </a:graphicData>
        </a:graphic>
      </p:graphicFrame>
      <p:sp>
        <p:nvSpPr>
          <p:cNvPr id="3" name="액자 2">
            <a:extLst>
              <a:ext uri="{FF2B5EF4-FFF2-40B4-BE49-F238E27FC236}">
                <a16:creationId xmlns:a16="http://schemas.microsoft.com/office/drawing/2014/main" id="{4D7690DF-7CBB-435D-B948-E23059ACB95B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F96EB-F088-46F3-BADD-52C890F3806F}"/>
              </a:ext>
            </a:extLst>
          </p:cNvPr>
          <p:cNvSpPr txBox="1"/>
          <p:nvPr/>
        </p:nvSpPr>
        <p:spPr>
          <a:xfrm>
            <a:off x="714085" y="1963306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	 		    		  1			2		    3			  4			5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DFE22-D02A-4B9E-88A0-558CB440550B}"/>
              </a:ext>
            </a:extLst>
          </p:cNvPr>
          <p:cNvSpPr txBox="1"/>
          <p:nvPr/>
        </p:nvSpPr>
        <p:spPr>
          <a:xfrm>
            <a:off x="714085" y="2740486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6 		    7		 	  8			9		    10		  11			12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0F07D-E2A3-4A3C-BD74-5AC1FBAFAC3C}"/>
              </a:ext>
            </a:extLst>
          </p:cNvPr>
          <p:cNvSpPr txBox="1"/>
          <p:nvPr/>
        </p:nvSpPr>
        <p:spPr>
          <a:xfrm>
            <a:off x="714085" y="4360694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20		    21		  22			23		    24		  25			26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AB7728-9931-40D6-808F-8444B7BB1D0A}"/>
              </a:ext>
            </a:extLst>
          </p:cNvPr>
          <p:cNvSpPr txBox="1"/>
          <p:nvPr/>
        </p:nvSpPr>
        <p:spPr>
          <a:xfrm>
            <a:off x="714085" y="5151091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27 		    28		  29			30		    			  			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9491ED-8F27-4269-8089-C02BAB8EB1CE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593F2F-3C0E-4AE5-B470-17E0A1012616}"/>
              </a:ext>
            </a:extLst>
          </p:cNvPr>
          <p:cNvSpPr txBox="1"/>
          <p:nvPr/>
        </p:nvSpPr>
        <p:spPr>
          <a:xfrm>
            <a:off x="543275" y="586979"/>
            <a:ext cx="583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7. </a:t>
            </a:r>
            <a:r>
              <a:rPr lang="ko-KR" altLang="en-US" sz="2000" dirty="0">
                <a:latin typeface="+mn-ea"/>
              </a:rPr>
              <a:t>일정 </a:t>
            </a:r>
            <a:r>
              <a:rPr lang="en-US" altLang="ko-KR" sz="2000" dirty="0">
                <a:latin typeface="+mn-ea"/>
              </a:rPr>
              <a:t>– 9</a:t>
            </a:r>
            <a:r>
              <a:rPr lang="ko-KR" altLang="en-US" sz="2000" dirty="0">
                <a:latin typeface="+mn-ea"/>
              </a:rPr>
              <a:t>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74309A-B4A6-4617-811C-3028BE88EC2C}"/>
              </a:ext>
            </a:extLst>
          </p:cNvPr>
          <p:cNvSpPr txBox="1"/>
          <p:nvPr/>
        </p:nvSpPr>
        <p:spPr>
          <a:xfrm>
            <a:off x="621041" y="1580653"/>
            <a:ext cx="391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9</a:t>
            </a:r>
            <a:r>
              <a:rPr lang="ko-KR" altLang="en-US" sz="1200" dirty="0">
                <a:latin typeface="+mn-ea"/>
              </a:rPr>
              <a:t>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일 </a:t>
            </a:r>
            <a:r>
              <a:rPr lang="en-US" altLang="ko-KR" sz="1200" dirty="0">
                <a:latin typeface="+mn-ea"/>
              </a:rPr>
              <a:t>~ 9</a:t>
            </a:r>
            <a:r>
              <a:rPr lang="ko-KR" altLang="en-US" sz="1200" dirty="0">
                <a:latin typeface="+mn-ea"/>
              </a:rPr>
              <a:t>월 </a:t>
            </a:r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일</a:t>
            </a:r>
            <a:r>
              <a:rPr lang="en-US" altLang="ko-KR" sz="1200" dirty="0">
                <a:latin typeface="+mn-ea"/>
              </a:rPr>
              <a:t> (</a:t>
            </a:r>
            <a:r>
              <a:rPr lang="ko-KR" altLang="en-US" sz="1200" dirty="0">
                <a:latin typeface="+mn-ea"/>
              </a:rPr>
              <a:t>서류심사 및 계약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A92EBA0-02F1-4CC4-9CBB-50A81B0982F9}"/>
              </a:ext>
            </a:extLst>
          </p:cNvPr>
          <p:cNvPicPr/>
          <p:nvPr/>
        </p:nvPicPr>
        <p:blipFill rotWithShape="1">
          <a:blip r:embed="rId3"/>
          <a:srcRect l="54297" t="18214" r="19485" b="37883"/>
          <a:stretch/>
        </p:blipFill>
        <p:spPr>
          <a:xfrm>
            <a:off x="4004733" y="2012004"/>
            <a:ext cx="247462" cy="3312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816225F-524E-4678-B1C1-5BF917070A5A}"/>
              </a:ext>
            </a:extLst>
          </p:cNvPr>
          <p:cNvPicPr/>
          <p:nvPr/>
        </p:nvPicPr>
        <p:blipFill rotWithShape="1">
          <a:blip r:embed="rId4"/>
          <a:srcRect l="45296" t="24619" r="18688" b="33744"/>
          <a:stretch/>
        </p:blipFill>
        <p:spPr>
          <a:xfrm>
            <a:off x="3704090" y="2012005"/>
            <a:ext cx="300643" cy="33127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156D3E3-30DC-4963-90F3-9658331963E7}"/>
              </a:ext>
            </a:extLst>
          </p:cNvPr>
          <p:cNvPicPr/>
          <p:nvPr/>
        </p:nvPicPr>
        <p:blipFill rotWithShape="1">
          <a:blip r:embed="rId5"/>
          <a:srcRect l="70215" t="15508" r="1301" b="48863"/>
          <a:stretch/>
        </p:blipFill>
        <p:spPr>
          <a:xfrm>
            <a:off x="3467058" y="1990932"/>
            <a:ext cx="238620" cy="3523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034370-B917-4D64-86C0-CFB35AFE9455}"/>
              </a:ext>
            </a:extLst>
          </p:cNvPr>
          <p:cNvSpPr txBox="1"/>
          <p:nvPr/>
        </p:nvSpPr>
        <p:spPr>
          <a:xfrm>
            <a:off x="3369065" y="2399877"/>
            <a:ext cx="970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00FF00"/>
                </a:highlight>
                <a:latin typeface="+mn-ea"/>
              </a:rPr>
              <a:t>NPC </a:t>
            </a:r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제작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9A9423-891B-446D-8908-623F81FB6E56}"/>
              </a:ext>
            </a:extLst>
          </p:cNvPr>
          <p:cNvSpPr txBox="1"/>
          <p:nvPr/>
        </p:nvSpPr>
        <p:spPr>
          <a:xfrm>
            <a:off x="3129753" y="3221910"/>
            <a:ext cx="1318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유니티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연결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B41EF6-723E-4806-9D20-D286ED7C38DF}"/>
              </a:ext>
            </a:extLst>
          </p:cNvPr>
          <p:cNvSpPr txBox="1"/>
          <p:nvPr/>
        </p:nvSpPr>
        <p:spPr>
          <a:xfrm>
            <a:off x="4321543" y="2399806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유니티 </a:t>
            </a:r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연결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CBF32F-CA74-44AE-9146-9081DB8249CE}"/>
              </a:ext>
            </a:extLst>
          </p:cNvPr>
          <p:cNvSpPr txBox="1"/>
          <p:nvPr/>
        </p:nvSpPr>
        <p:spPr>
          <a:xfrm>
            <a:off x="5590210" y="2399281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유니티 </a:t>
            </a:r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연결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E347DD-4AE4-40E8-986C-220D88FC9701}"/>
              </a:ext>
            </a:extLst>
          </p:cNvPr>
          <p:cNvSpPr txBox="1"/>
          <p:nvPr/>
        </p:nvSpPr>
        <p:spPr>
          <a:xfrm>
            <a:off x="6769157" y="2408435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유니티 </a:t>
            </a:r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연결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D0A354-1D65-43A0-AF94-0C31BA98A7FA}"/>
              </a:ext>
            </a:extLst>
          </p:cNvPr>
          <p:cNvSpPr txBox="1"/>
          <p:nvPr/>
        </p:nvSpPr>
        <p:spPr>
          <a:xfrm>
            <a:off x="4325684" y="3218951"/>
            <a:ext cx="1318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유니티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연결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56E934-1E87-4622-B1D0-0E243735680E}"/>
              </a:ext>
            </a:extLst>
          </p:cNvPr>
          <p:cNvSpPr txBox="1"/>
          <p:nvPr/>
        </p:nvSpPr>
        <p:spPr>
          <a:xfrm>
            <a:off x="5554254" y="3215992"/>
            <a:ext cx="1318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유니티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연결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9915C4-1671-4D1A-854F-932A56E09F09}"/>
              </a:ext>
            </a:extLst>
          </p:cNvPr>
          <p:cNvSpPr txBox="1"/>
          <p:nvPr/>
        </p:nvSpPr>
        <p:spPr>
          <a:xfrm>
            <a:off x="1994658" y="3241075"/>
            <a:ext cx="110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가게 옷 제작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987164E-9A0D-424F-B132-CBAE9F73AC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472" b="8043"/>
          <a:stretch/>
        </p:blipFill>
        <p:spPr>
          <a:xfrm>
            <a:off x="2262016" y="2773835"/>
            <a:ext cx="537675" cy="46724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7175246-9959-4E0A-8533-A106C6F72BD6}"/>
              </a:ext>
            </a:extLst>
          </p:cNvPr>
          <p:cNvSpPr txBox="1"/>
          <p:nvPr/>
        </p:nvSpPr>
        <p:spPr>
          <a:xfrm>
            <a:off x="3160618" y="3876213"/>
            <a:ext cx="149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퀘스트에 맞는 </a:t>
            </a:r>
            <a:r>
              <a:rPr lang="en-US" altLang="ko-KR" sz="1200" dirty="0">
                <a:highlight>
                  <a:srgbClr val="C0C0C0"/>
                </a:highlight>
                <a:latin typeface="+mn-ea"/>
              </a:rPr>
              <a:t>NPC </a:t>
            </a:r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확인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08398D-5313-419E-A862-4876DD065DCF}"/>
              </a:ext>
            </a:extLst>
          </p:cNvPr>
          <p:cNvSpPr txBox="1"/>
          <p:nvPr/>
        </p:nvSpPr>
        <p:spPr>
          <a:xfrm>
            <a:off x="4374555" y="3884167"/>
            <a:ext cx="149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퀘스트에 맞는</a:t>
            </a:r>
            <a:endParaRPr lang="en-US" altLang="ko-KR" sz="1200" dirty="0">
              <a:highlight>
                <a:srgbClr val="C0C0C0"/>
              </a:highlight>
              <a:latin typeface="+mn-ea"/>
            </a:endParaRPr>
          </a:p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능력치 확인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D8D126-0165-488C-89F6-973BE0792573}"/>
              </a:ext>
            </a:extLst>
          </p:cNvPr>
          <p:cNvSpPr txBox="1"/>
          <p:nvPr/>
        </p:nvSpPr>
        <p:spPr>
          <a:xfrm>
            <a:off x="6743665" y="3219581"/>
            <a:ext cx="1318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가게 옷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저장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5AC1B8-918E-4A4F-B17A-F55F7C18D8E2}"/>
              </a:ext>
            </a:extLst>
          </p:cNvPr>
          <p:cNvSpPr txBox="1"/>
          <p:nvPr/>
        </p:nvSpPr>
        <p:spPr>
          <a:xfrm>
            <a:off x="4460630" y="4692089"/>
            <a:ext cx="110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캐릭터 착용 옷 제작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B7C52D-DEED-45B4-B92D-0292A5EDC6A0}"/>
              </a:ext>
            </a:extLst>
          </p:cNvPr>
          <p:cNvSpPr txBox="1"/>
          <p:nvPr/>
        </p:nvSpPr>
        <p:spPr>
          <a:xfrm>
            <a:off x="5558276" y="4053971"/>
            <a:ext cx="1318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퀘스트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저장</a:t>
            </a:r>
          </a:p>
        </p:txBody>
      </p:sp>
      <p:pic>
        <p:nvPicPr>
          <p:cNvPr id="70" name="그림 69" descr="전화, 앉아있는, 거리이(가) 표시된 사진&#10;&#10;자동 생성된 설명">
            <a:extLst>
              <a:ext uri="{FF2B5EF4-FFF2-40B4-BE49-F238E27FC236}">
                <a16:creationId xmlns:a16="http://schemas.microsoft.com/office/drawing/2014/main" id="{0AA2720A-5EC3-49F6-9E22-573E717376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27" y="3844084"/>
            <a:ext cx="467240" cy="46724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C86BBDA-AF0C-4D0C-8D09-51794C123204}"/>
              </a:ext>
            </a:extLst>
          </p:cNvPr>
          <p:cNvSpPr txBox="1"/>
          <p:nvPr/>
        </p:nvSpPr>
        <p:spPr>
          <a:xfrm>
            <a:off x="2355247" y="4053971"/>
            <a:ext cx="827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퀘스트 </a:t>
            </a:r>
            <a:r>
              <a:rPr lang="en-US" altLang="ko-KR" sz="1200" dirty="0">
                <a:highlight>
                  <a:srgbClr val="C0C0C0"/>
                </a:highlight>
                <a:latin typeface="+mn-ea"/>
              </a:rPr>
              <a:t> </a:t>
            </a:r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F960D5-5162-4B61-A26F-4A63DF91EAF4}"/>
              </a:ext>
            </a:extLst>
          </p:cNvPr>
          <p:cNvSpPr txBox="1"/>
          <p:nvPr/>
        </p:nvSpPr>
        <p:spPr>
          <a:xfrm>
            <a:off x="2361844" y="3824694"/>
            <a:ext cx="938362" cy="27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퀘스트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3B9318-7110-447E-BA05-D88198230901}"/>
              </a:ext>
            </a:extLst>
          </p:cNvPr>
          <p:cNvSpPr txBox="1"/>
          <p:nvPr/>
        </p:nvSpPr>
        <p:spPr>
          <a:xfrm>
            <a:off x="2430703" y="4899035"/>
            <a:ext cx="1069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맵 건물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A6036C-2E20-4CF9-83EA-24FA1865FFEC}"/>
              </a:ext>
            </a:extLst>
          </p:cNvPr>
          <p:cNvSpPr txBox="1"/>
          <p:nvPr/>
        </p:nvSpPr>
        <p:spPr>
          <a:xfrm>
            <a:off x="2430703" y="4663137"/>
            <a:ext cx="938362" cy="27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맵 건물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49D1ED-858E-4FE6-B3E3-EE50D74A37AB}"/>
              </a:ext>
            </a:extLst>
          </p:cNvPr>
          <p:cNvSpPr txBox="1"/>
          <p:nvPr/>
        </p:nvSpPr>
        <p:spPr>
          <a:xfrm>
            <a:off x="3427081" y="4910888"/>
            <a:ext cx="76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맵 건물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694658F-1F55-459C-8FB4-7F537B4447CD}"/>
              </a:ext>
            </a:extLst>
          </p:cNvPr>
          <p:cNvSpPr txBox="1"/>
          <p:nvPr/>
        </p:nvSpPr>
        <p:spPr>
          <a:xfrm>
            <a:off x="2061039" y="5704805"/>
            <a:ext cx="1069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highlight>
                  <a:srgbClr val="C0C0C0"/>
                </a:highlight>
                <a:latin typeface="+mn-ea"/>
              </a:rPr>
              <a:t>캐릭터 엔딩</a:t>
            </a:r>
            <a:endParaRPr lang="ko-KR" altLang="en-US" sz="1200" dirty="0">
              <a:highlight>
                <a:srgbClr val="C0C0C0"/>
              </a:highlight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37F581-D99D-44EB-B1B6-0B4436CD639E}"/>
              </a:ext>
            </a:extLst>
          </p:cNvPr>
          <p:cNvSpPr txBox="1"/>
          <p:nvPr/>
        </p:nvSpPr>
        <p:spPr>
          <a:xfrm>
            <a:off x="2056974" y="5444548"/>
            <a:ext cx="112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highlight>
                  <a:srgbClr val="00FFFF"/>
                </a:highlight>
                <a:latin typeface="+mn-ea"/>
              </a:rPr>
              <a:t>캐릭터 엔딩</a:t>
            </a:r>
            <a:endParaRPr lang="ko-KR" altLang="en-US" sz="1200" dirty="0">
              <a:highlight>
                <a:srgbClr val="00FFFF"/>
              </a:highlight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0145BF-3A87-41A7-B8ED-73123A4CA3A8}"/>
              </a:ext>
            </a:extLst>
          </p:cNvPr>
          <p:cNvSpPr txBox="1"/>
          <p:nvPr/>
        </p:nvSpPr>
        <p:spPr>
          <a:xfrm>
            <a:off x="3300206" y="5688309"/>
            <a:ext cx="1240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캐릭터 엔딩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1764FD-C433-4EF3-BBD5-4EC10345F511}"/>
              </a:ext>
            </a:extLst>
          </p:cNvPr>
          <p:cNvSpPr txBox="1"/>
          <p:nvPr/>
        </p:nvSpPr>
        <p:spPr>
          <a:xfrm>
            <a:off x="4460630" y="5520101"/>
            <a:ext cx="131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캐릭터 엔딩</a:t>
            </a:r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저장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CCAC590-F171-4EE3-974E-4A15457B4555}"/>
              </a:ext>
            </a:extLst>
          </p:cNvPr>
          <p:cNvSpPr txBox="1"/>
          <p:nvPr/>
        </p:nvSpPr>
        <p:spPr>
          <a:xfrm>
            <a:off x="6839258" y="1571668"/>
            <a:ext cx="2613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* DB (database) : </a:t>
            </a:r>
            <a:r>
              <a:rPr lang="ko-KR" altLang="en-US" sz="1200" dirty="0">
                <a:latin typeface="+mn-ea"/>
              </a:rPr>
              <a:t>데이터의 집합</a:t>
            </a:r>
          </a:p>
        </p:txBody>
      </p:sp>
      <p:pic>
        <p:nvPicPr>
          <p:cNvPr id="83" name="그림 82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8629EFC8-43E5-4E3E-8F2B-242101F4F6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14" y="4650631"/>
            <a:ext cx="460334" cy="48582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13F3C6E-F21F-4A41-A05F-CFB934E38AE4}"/>
              </a:ext>
            </a:extLst>
          </p:cNvPr>
          <p:cNvSpPr txBox="1"/>
          <p:nvPr/>
        </p:nvSpPr>
        <p:spPr>
          <a:xfrm>
            <a:off x="714085" y="3570297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13 		    14		  15			16		    17		  18			19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4FFF5D-2CBB-4F98-80CC-308C9775013A}"/>
              </a:ext>
            </a:extLst>
          </p:cNvPr>
          <p:cNvSpPr txBox="1"/>
          <p:nvPr/>
        </p:nvSpPr>
        <p:spPr>
          <a:xfrm>
            <a:off x="5539613" y="4706675"/>
            <a:ext cx="131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캐릭터 착용 옷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저장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5D525E3-38AD-417E-983A-2238E0602559}"/>
              </a:ext>
            </a:extLst>
          </p:cNvPr>
          <p:cNvSpPr txBox="1"/>
          <p:nvPr/>
        </p:nvSpPr>
        <p:spPr>
          <a:xfrm>
            <a:off x="6071861" y="879840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디자인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ADC020-9E30-4FD3-B5E3-E19EBA4D5861}"/>
              </a:ext>
            </a:extLst>
          </p:cNvPr>
          <p:cNvSpPr txBox="1"/>
          <p:nvPr/>
        </p:nvSpPr>
        <p:spPr>
          <a:xfrm>
            <a:off x="5600344" y="877818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개발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24FED34-BB09-47CA-B769-E407DF463C92}"/>
              </a:ext>
            </a:extLst>
          </p:cNvPr>
          <p:cNvSpPr txBox="1"/>
          <p:nvPr/>
        </p:nvSpPr>
        <p:spPr>
          <a:xfrm>
            <a:off x="6704882" y="884574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검색</a:t>
            </a:r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  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및  자료 수집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0086EFC-786A-45FA-B3A2-9036179858AE}"/>
              </a:ext>
            </a:extLst>
          </p:cNvPr>
          <p:cNvSpPr txBox="1"/>
          <p:nvPr/>
        </p:nvSpPr>
        <p:spPr>
          <a:xfrm>
            <a:off x="8189252" y="872613"/>
            <a:ext cx="697937" cy="2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구체화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1A847E-949E-4C30-9758-BA5B9663A331}"/>
              </a:ext>
            </a:extLst>
          </p:cNvPr>
          <p:cNvSpPr txBox="1"/>
          <p:nvPr/>
        </p:nvSpPr>
        <p:spPr>
          <a:xfrm>
            <a:off x="8787238" y="875215"/>
            <a:ext cx="697937" cy="2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highlight>
                  <a:srgbClr val="000000"/>
                </a:highlight>
                <a:latin typeface="+mn-ea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502771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C5965A85-9358-41B4-8BA8-0D35A555F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46" y="2798560"/>
            <a:ext cx="589147" cy="62177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0E7FEBF-6CB6-49E2-A3A8-C7DD930D9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07" y="2813542"/>
            <a:ext cx="645500" cy="631798"/>
          </a:xfrm>
          <a:prstGeom prst="rect">
            <a:avLst/>
          </a:prstGeom>
        </p:spPr>
      </p:pic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B91B8B41-8D90-48C3-86C5-080B430FC99D}"/>
              </a:ext>
            </a:extLst>
          </p:cNvPr>
          <p:cNvGraphicFramePr>
            <a:graphicFrameLocks noGrp="1"/>
          </p:cNvGraphicFramePr>
          <p:nvPr/>
        </p:nvGraphicFramePr>
        <p:xfrm>
          <a:off x="711409" y="1903497"/>
          <a:ext cx="8483181" cy="4101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883">
                  <a:extLst>
                    <a:ext uri="{9D8B030D-6E8A-4147-A177-3AD203B41FA5}">
                      <a16:colId xmlns:a16="http://schemas.microsoft.com/office/drawing/2014/main" val="2071482803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3710918256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2973457306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1458021809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4135430115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3967064329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867397059"/>
                    </a:ext>
                  </a:extLst>
                </a:gridCol>
              </a:tblGrid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0625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004343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933924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836156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220451"/>
                  </a:ext>
                </a:extLst>
              </a:tr>
            </a:tbl>
          </a:graphicData>
        </a:graphic>
      </p:graphicFrame>
      <p:sp>
        <p:nvSpPr>
          <p:cNvPr id="3" name="액자 2">
            <a:extLst>
              <a:ext uri="{FF2B5EF4-FFF2-40B4-BE49-F238E27FC236}">
                <a16:creationId xmlns:a16="http://schemas.microsoft.com/office/drawing/2014/main" id="{4D7690DF-7CBB-435D-B948-E23059ACB95B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F96EB-F088-46F3-BADD-52C890F3806F}"/>
              </a:ext>
            </a:extLst>
          </p:cNvPr>
          <p:cNvSpPr txBox="1"/>
          <p:nvPr/>
        </p:nvSpPr>
        <p:spPr>
          <a:xfrm>
            <a:off x="714085" y="1963306"/>
            <a:ext cx="85120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	 		    		  					    1			  2		      3			  			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DFE22-D02A-4B9E-88A0-558CB440550B}"/>
              </a:ext>
            </a:extLst>
          </p:cNvPr>
          <p:cNvSpPr txBox="1"/>
          <p:nvPr/>
        </p:nvSpPr>
        <p:spPr>
          <a:xfrm>
            <a:off x="714085" y="2740486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4 		    5		 	  6			7		    8			  9		      10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369FC-CAA1-402D-8A22-980573D08BC9}"/>
              </a:ext>
            </a:extLst>
          </p:cNvPr>
          <p:cNvSpPr txBox="1"/>
          <p:nvPr/>
        </p:nvSpPr>
        <p:spPr>
          <a:xfrm>
            <a:off x="714085" y="3570297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11 		    12		  13			14		    15		  16			17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0F07D-E2A3-4A3C-BD74-5AC1FBAFAC3C}"/>
              </a:ext>
            </a:extLst>
          </p:cNvPr>
          <p:cNvSpPr txBox="1"/>
          <p:nvPr/>
        </p:nvSpPr>
        <p:spPr>
          <a:xfrm>
            <a:off x="714085" y="4360694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18		    19		  20			21		    22		  23			24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AB7728-9931-40D6-808F-8444B7BB1D0A}"/>
              </a:ext>
            </a:extLst>
          </p:cNvPr>
          <p:cNvSpPr txBox="1"/>
          <p:nvPr/>
        </p:nvSpPr>
        <p:spPr>
          <a:xfrm>
            <a:off x="714085" y="5151091"/>
            <a:ext cx="85120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25 		    26		  27			28		    29	 	  30		  	31  			  			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9491ED-8F27-4269-8089-C02BAB8EB1CE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593F2F-3C0E-4AE5-B470-17E0A1012616}"/>
              </a:ext>
            </a:extLst>
          </p:cNvPr>
          <p:cNvSpPr txBox="1"/>
          <p:nvPr/>
        </p:nvSpPr>
        <p:spPr>
          <a:xfrm>
            <a:off x="543275" y="586979"/>
            <a:ext cx="583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7. </a:t>
            </a:r>
            <a:r>
              <a:rPr lang="ko-KR" altLang="en-US" sz="2000" dirty="0">
                <a:latin typeface="+mn-ea"/>
              </a:rPr>
              <a:t>일정 </a:t>
            </a:r>
            <a:r>
              <a:rPr lang="en-US" altLang="ko-KR" sz="2000" dirty="0">
                <a:latin typeface="+mn-ea"/>
              </a:rPr>
              <a:t>– 10</a:t>
            </a:r>
            <a:r>
              <a:rPr lang="ko-KR" altLang="en-US" sz="2000" dirty="0">
                <a:latin typeface="+mn-ea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B10FB0-1454-46C2-B660-F3D10AAF7316}"/>
              </a:ext>
            </a:extLst>
          </p:cNvPr>
          <p:cNvSpPr txBox="1"/>
          <p:nvPr/>
        </p:nvSpPr>
        <p:spPr>
          <a:xfrm>
            <a:off x="621041" y="1580653"/>
            <a:ext cx="391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10</a:t>
            </a:r>
            <a:r>
              <a:rPr lang="ko-KR" altLang="en-US" sz="1200" dirty="0">
                <a:latin typeface="+mn-ea"/>
              </a:rPr>
              <a:t>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일 </a:t>
            </a:r>
            <a:r>
              <a:rPr lang="en-US" altLang="ko-KR" sz="1200" dirty="0">
                <a:latin typeface="+mn-ea"/>
              </a:rPr>
              <a:t>~ 12</a:t>
            </a:r>
            <a:r>
              <a:rPr lang="ko-KR" altLang="en-US" sz="1200" dirty="0">
                <a:latin typeface="+mn-ea"/>
              </a:rPr>
              <a:t>월 </a:t>
            </a:r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일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빌드 제출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E9F9E8-64E3-4D4D-B6AC-A79076B00841}"/>
              </a:ext>
            </a:extLst>
          </p:cNvPr>
          <p:cNvSpPr txBox="1"/>
          <p:nvPr/>
        </p:nvSpPr>
        <p:spPr>
          <a:xfrm>
            <a:off x="6071861" y="879840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디자인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54D0BB-FEA6-4145-B72D-B05F0F700983}"/>
              </a:ext>
            </a:extLst>
          </p:cNvPr>
          <p:cNvSpPr txBox="1"/>
          <p:nvPr/>
        </p:nvSpPr>
        <p:spPr>
          <a:xfrm>
            <a:off x="5600344" y="877818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개발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C9AF6F-F33A-40A2-B5D8-33C09768E892}"/>
              </a:ext>
            </a:extLst>
          </p:cNvPr>
          <p:cNvSpPr txBox="1"/>
          <p:nvPr/>
        </p:nvSpPr>
        <p:spPr>
          <a:xfrm>
            <a:off x="6704882" y="884574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검색</a:t>
            </a:r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  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및  자료 수집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578BD7-0D3F-411A-AD6F-C28800B37214}"/>
              </a:ext>
            </a:extLst>
          </p:cNvPr>
          <p:cNvSpPr txBox="1"/>
          <p:nvPr/>
        </p:nvSpPr>
        <p:spPr>
          <a:xfrm>
            <a:off x="8189252" y="872613"/>
            <a:ext cx="697937" cy="2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구체화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80796-0892-4824-BFA5-C807CF778B2C}"/>
              </a:ext>
            </a:extLst>
          </p:cNvPr>
          <p:cNvSpPr txBox="1"/>
          <p:nvPr/>
        </p:nvSpPr>
        <p:spPr>
          <a:xfrm>
            <a:off x="2124550" y="4052223"/>
            <a:ext cx="1069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미니 게임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006C70-A499-4163-9FCA-0C64DE411557}"/>
              </a:ext>
            </a:extLst>
          </p:cNvPr>
          <p:cNvSpPr txBox="1"/>
          <p:nvPr/>
        </p:nvSpPr>
        <p:spPr>
          <a:xfrm>
            <a:off x="4647967" y="4052223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미니게임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BA778-95D5-4A65-B2A6-4496F93C34AF}"/>
              </a:ext>
            </a:extLst>
          </p:cNvPr>
          <p:cNvSpPr txBox="1"/>
          <p:nvPr/>
        </p:nvSpPr>
        <p:spPr>
          <a:xfrm>
            <a:off x="3384973" y="4060772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미니게임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932079-B322-4EB6-AFAD-4FCCCFA9696C}"/>
              </a:ext>
            </a:extLst>
          </p:cNvPr>
          <p:cNvSpPr txBox="1"/>
          <p:nvPr/>
        </p:nvSpPr>
        <p:spPr>
          <a:xfrm>
            <a:off x="2124550" y="3824137"/>
            <a:ext cx="938362" cy="27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미니 게임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295A2E-FC0C-4588-A70B-BE4BF8409862}"/>
              </a:ext>
            </a:extLst>
          </p:cNvPr>
          <p:cNvSpPr txBox="1"/>
          <p:nvPr/>
        </p:nvSpPr>
        <p:spPr>
          <a:xfrm>
            <a:off x="4647967" y="3810534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미니게임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AF618-F710-47D2-B405-7D0CDDCE893E}"/>
              </a:ext>
            </a:extLst>
          </p:cNvPr>
          <p:cNvSpPr txBox="1"/>
          <p:nvPr/>
        </p:nvSpPr>
        <p:spPr>
          <a:xfrm>
            <a:off x="2084611" y="4886989"/>
            <a:ext cx="1069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게임 아이템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5572C9-9AC3-4B4F-8C68-C48D8A5EDA03}"/>
              </a:ext>
            </a:extLst>
          </p:cNvPr>
          <p:cNvSpPr txBox="1"/>
          <p:nvPr/>
        </p:nvSpPr>
        <p:spPr>
          <a:xfrm>
            <a:off x="2084610" y="4660616"/>
            <a:ext cx="1069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게임 아이템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7E0385-B746-486F-8534-1F0F88C3A329}"/>
              </a:ext>
            </a:extLst>
          </p:cNvPr>
          <p:cNvSpPr txBox="1"/>
          <p:nvPr/>
        </p:nvSpPr>
        <p:spPr>
          <a:xfrm>
            <a:off x="3260335" y="4886989"/>
            <a:ext cx="108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highlight>
                  <a:srgbClr val="00FF00"/>
                </a:highlight>
                <a:latin typeface="+mn-ea"/>
              </a:rPr>
              <a:t>게임 아이템</a:t>
            </a:r>
            <a:endParaRPr lang="ko-KR" altLang="en-US" sz="1200" dirty="0">
              <a:highlight>
                <a:srgbClr val="00FF00"/>
              </a:highlight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9B01F9-EADA-4EA5-83B2-03A444DE1C2A}"/>
              </a:ext>
            </a:extLst>
          </p:cNvPr>
          <p:cNvSpPr txBox="1"/>
          <p:nvPr/>
        </p:nvSpPr>
        <p:spPr>
          <a:xfrm>
            <a:off x="5838951" y="4052223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미니게임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318C32-20B3-4C2F-B122-5C6E37367D21}"/>
              </a:ext>
            </a:extLst>
          </p:cNvPr>
          <p:cNvSpPr txBox="1"/>
          <p:nvPr/>
        </p:nvSpPr>
        <p:spPr>
          <a:xfrm>
            <a:off x="5838951" y="3810534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미니게임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B75F4-CDDD-4EB1-8E50-112D19704F94}"/>
              </a:ext>
            </a:extLst>
          </p:cNvPr>
          <p:cNvSpPr txBox="1"/>
          <p:nvPr/>
        </p:nvSpPr>
        <p:spPr>
          <a:xfrm>
            <a:off x="7029935" y="4052223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미니게임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16B36A-0854-4C85-B225-49693C98DC48}"/>
              </a:ext>
            </a:extLst>
          </p:cNvPr>
          <p:cNvSpPr txBox="1"/>
          <p:nvPr/>
        </p:nvSpPr>
        <p:spPr>
          <a:xfrm>
            <a:off x="4524956" y="4695321"/>
            <a:ext cx="131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게임 아이템</a:t>
            </a:r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저장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B8393D-4743-4B4C-9DF9-BF9CC1F7AA58}"/>
              </a:ext>
            </a:extLst>
          </p:cNvPr>
          <p:cNvSpPr txBox="1"/>
          <p:nvPr/>
        </p:nvSpPr>
        <p:spPr>
          <a:xfrm>
            <a:off x="3234022" y="3226869"/>
            <a:ext cx="1240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캐릭터 엔딩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115DAC-4BF9-4E94-9893-2CE40018F5F5}"/>
              </a:ext>
            </a:extLst>
          </p:cNvPr>
          <p:cNvSpPr txBox="1"/>
          <p:nvPr/>
        </p:nvSpPr>
        <p:spPr>
          <a:xfrm>
            <a:off x="5660632" y="2383463"/>
            <a:ext cx="110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가게 옷 제작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E69586-9F01-45F8-B494-6C9DA0B0D97F}"/>
              </a:ext>
            </a:extLst>
          </p:cNvPr>
          <p:cNvSpPr txBox="1"/>
          <p:nvPr/>
        </p:nvSpPr>
        <p:spPr>
          <a:xfrm>
            <a:off x="6858941" y="2245607"/>
            <a:ext cx="110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캐릭터 착용 옷 제작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7B7DC7-7FAF-41FA-BD31-0C5F8AB7C24A}"/>
              </a:ext>
            </a:extLst>
          </p:cNvPr>
          <p:cNvSpPr txBox="1"/>
          <p:nvPr/>
        </p:nvSpPr>
        <p:spPr>
          <a:xfrm>
            <a:off x="2200076" y="3226869"/>
            <a:ext cx="76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맵 건물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860860-F798-4E8E-9659-5F8703BE797B}"/>
              </a:ext>
            </a:extLst>
          </p:cNvPr>
          <p:cNvSpPr txBox="1"/>
          <p:nvPr/>
        </p:nvSpPr>
        <p:spPr>
          <a:xfrm>
            <a:off x="8787238" y="875215"/>
            <a:ext cx="697937" cy="2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highlight>
                  <a:srgbClr val="000000"/>
                </a:highlight>
                <a:latin typeface="+mn-ea"/>
              </a:rPr>
              <a:t>테스트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14CA24-3965-4727-B227-9166A576D21D}"/>
              </a:ext>
            </a:extLst>
          </p:cNvPr>
          <p:cNvSpPr txBox="1"/>
          <p:nvPr/>
        </p:nvSpPr>
        <p:spPr>
          <a:xfrm>
            <a:off x="5881900" y="4874092"/>
            <a:ext cx="53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AWS </a:t>
            </a:r>
            <a:endParaRPr lang="ko-KR" altLang="en-US" sz="1200" dirty="0">
              <a:highlight>
                <a:srgbClr val="00FFFF"/>
              </a:highlight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84AD69-306B-4280-940F-F4AFCA77E8ED}"/>
              </a:ext>
            </a:extLst>
          </p:cNvPr>
          <p:cNvSpPr txBox="1"/>
          <p:nvPr/>
        </p:nvSpPr>
        <p:spPr>
          <a:xfrm>
            <a:off x="7144044" y="4869651"/>
            <a:ext cx="53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AWS </a:t>
            </a:r>
            <a:endParaRPr lang="ko-KR" altLang="en-US" sz="1200" dirty="0">
              <a:highlight>
                <a:srgbClr val="00FFFF"/>
              </a:highlight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2578DC-C407-4105-B121-D022E507BC76}"/>
              </a:ext>
            </a:extLst>
          </p:cNvPr>
          <p:cNvSpPr txBox="1"/>
          <p:nvPr/>
        </p:nvSpPr>
        <p:spPr>
          <a:xfrm>
            <a:off x="2084610" y="5704767"/>
            <a:ext cx="950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highlight>
                  <a:srgbClr val="FFFF00"/>
                </a:highlight>
                <a:latin typeface="+mn-ea"/>
              </a:rPr>
              <a:t>AWS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연결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4C6FD1-CB7C-49E7-B1C2-0E551E37076E}"/>
              </a:ext>
            </a:extLst>
          </p:cNvPr>
          <p:cNvSpPr txBox="1"/>
          <p:nvPr/>
        </p:nvSpPr>
        <p:spPr>
          <a:xfrm>
            <a:off x="3307663" y="5704767"/>
            <a:ext cx="950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AWS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연결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E4B392-CAA4-4E2A-9FCF-FB61BB5F513A}"/>
              </a:ext>
            </a:extLst>
          </p:cNvPr>
          <p:cNvSpPr txBox="1"/>
          <p:nvPr/>
        </p:nvSpPr>
        <p:spPr>
          <a:xfrm>
            <a:off x="4540469" y="5704767"/>
            <a:ext cx="950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AWS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연결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535471-A7E3-4B66-8BE0-3F00600F8101}"/>
              </a:ext>
            </a:extLst>
          </p:cNvPr>
          <p:cNvSpPr txBox="1"/>
          <p:nvPr/>
        </p:nvSpPr>
        <p:spPr>
          <a:xfrm>
            <a:off x="5740278" y="5711861"/>
            <a:ext cx="950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AWS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연결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EFF891-75A2-4EF5-974D-08318623C734}"/>
              </a:ext>
            </a:extLst>
          </p:cNvPr>
          <p:cNvSpPr txBox="1"/>
          <p:nvPr/>
        </p:nvSpPr>
        <p:spPr>
          <a:xfrm>
            <a:off x="7159874" y="5711861"/>
            <a:ext cx="69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highlight>
                  <a:srgbClr val="000000"/>
                </a:highlight>
                <a:latin typeface="+mn-ea"/>
              </a:rPr>
              <a:t>AWS</a:t>
            </a:r>
            <a:endParaRPr lang="ko-KR" altLang="en-US" sz="1200" dirty="0">
              <a:solidFill>
                <a:schemeClr val="bg1"/>
              </a:solidFill>
              <a:highlight>
                <a:srgbClr val="000000"/>
              </a:highlight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DAD7D0-65CE-4019-99A3-6F7DB6DF2074}"/>
              </a:ext>
            </a:extLst>
          </p:cNvPr>
          <p:cNvSpPr txBox="1"/>
          <p:nvPr/>
        </p:nvSpPr>
        <p:spPr>
          <a:xfrm>
            <a:off x="3970867" y="1571668"/>
            <a:ext cx="548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* AWS (Amazon Web Services) : </a:t>
            </a:r>
            <a:r>
              <a:rPr lang="ko-KR" altLang="en-US" sz="1200" dirty="0"/>
              <a:t>아마존에서 개발한 클라우드 컴퓨팅 플랫폼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3892E35D-1128-411D-880C-3264D85F4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21" y="3414645"/>
            <a:ext cx="759181" cy="7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34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B91B8B41-8D90-48C3-86C5-080B430FC99D}"/>
              </a:ext>
            </a:extLst>
          </p:cNvPr>
          <p:cNvGraphicFramePr>
            <a:graphicFrameLocks noGrp="1"/>
          </p:cNvGraphicFramePr>
          <p:nvPr/>
        </p:nvGraphicFramePr>
        <p:xfrm>
          <a:off x="711409" y="1903497"/>
          <a:ext cx="8483181" cy="4101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883">
                  <a:extLst>
                    <a:ext uri="{9D8B030D-6E8A-4147-A177-3AD203B41FA5}">
                      <a16:colId xmlns:a16="http://schemas.microsoft.com/office/drawing/2014/main" val="2071482803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3710918256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2973457306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1458021809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4135430115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3967064329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867397059"/>
                    </a:ext>
                  </a:extLst>
                </a:gridCol>
              </a:tblGrid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0625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004343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933924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836156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220451"/>
                  </a:ext>
                </a:extLst>
              </a:tr>
            </a:tbl>
          </a:graphicData>
        </a:graphic>
      </p:graphicFrame>
      <p:sp>
        <p:nvSpPr>
          <p:cNvPr id="3" name="액자 2">
            <a:extLst>
              <a:ext uri="{FF2B5EF4-FFF2-40B4-BE49-F238E27FC236}">
                <a16:creationId xmlns:a16="http://schemas.microsoft.com/office/drawing/2014/main" id="{4D7690DF-7CBB-435D-B948-E23059ACB95B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F96EB-F088-46F3-BADD-52C890F3806F}"/>
              </a:ext>
            </a:extLst>
          </p:cNvPr>
          <p:cNvSpPr txBox="1"/>
          <p:nvPr/>
        </p:nvSpPr>
        <p:spPr>
          <a:xfrm>
            <a:off x="714085" y="1963306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1		    2		         3		      4		    5			  6		      7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DFE22-D02A-4B9E-88A0-558CB440550B}"/>
              </a:ext>
            </a:extLst>
          </p:cNvPr>
          <p:cNvSpPr txBox="1"/>
          <p:nvPr/>
        </p:nvSpPr>
        <p:spPr>
          <a:xfrm>
            <a:off x="714085" y="2740486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8 		    9		 	  10			11		    12		  13		      14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369FC-CAA1-402D-8A22-980573D08BC9}"/>
              </a:ext>
            </a:extLst>
          </p:cNvPr>
          <p:cNvSpPr txBox="1"/>
          <p:nvPr/>
        </p:nvSpPr>
        <p:spPr>
          <a:xfrm>
            <a:off x="714085" y="3570297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15 		    16		  17			18		    19		  20		      21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0F07D-E2A3-4A3C-BD74-5AC1FBAFAC3C}"/>
              </a:ext>
            </a:extLst>
          </p:cNvPr>
          <p:cNvSpPr txBox="1"/>
          <p:nvPr/>
        </p:nvSpPr>
        <p:spPr>
          <a:xfrm>
            <a:off x="714085" y="4360694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22		    23		  24			25		    26		  27		      28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AB7728-9931-40D6-808F-8444B7BB1D0A}"/>
              </a:ext>
            </a:extLst>
          </p:cNvPr>
          <p:cNvSpPr txBox="1"/>
          <p:nvPr/>
        </p:nvSpPr>
        <p:spPr>
          <a:xfrm>
            <a:off x="714085" y="5151091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29 		    30		  					    			  			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9491ED-8F27-4269-8089-C02BAB8EB1CE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593F2F-3C0E-4AE5-B470-17E0A1012616}"/>
              </a:ext>
            </a:extLst>
          </p:cNvPr>
          <p:cNvSpPr txBox="1"/>
          <p:nvPr/>
        </p:nvSpPr>
        <p:spPr>
          <a:xfrm>
            <a:off x="543275" y="586979"/>
            <a:ext cx="583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7. </a:t>
            </a:r>
            <a:r>
              <a:rPr lang="ko-KR" altLang="en-US" sz="2000" dirty="0">
                <a:latin typeface="+mn-ea"/>
              </a:rPr>
              <a:t>일정 </a:t>
            </a:r>
            <a:r>
              <a:rPr lang="en-US" altLang="ko-KR" sz="2000" dirty="0">
                <a:latin typeface="+mn-ea"/>
              </a:rPr>
              <a:t>– 11</a:t>
            </a:r>
            <a:r>
              <a:rPr lang="ko-KR" altLang="en-US" sz="2000" dirty="0">
                <a:latin typeface="+mn-ea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E842A-750B-4571-BAD9-7EF00C7D0007}"/>
              </a:ext>
            </a:extLst>
          </p:cNvPr>
          <p:cNvSpPr txBox="1"/>
          <p:nvPr/>
        </p:nvSpPr>
        <p:spPr>
          <a:xfrm>
            <a:off x="621041" y="1580653"/>
            <a:ext cx="391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10</a:t>
            </a:r>
            <a:r>
              <a:rPr lang="ko-KR" altLang="en-US" sz="1200" dirty="0">
                <a:latin typeface="+mn-ea"/>
              </a:rPr>
              <a:t>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일 </a:t>
            </a:r>
            <a:r>
              <a:rPr lang="en-US" altLang="ko-KR" sz="1200" dirty="0">
                <a:latin typeface="+mn-ea"/>
              </a:rPr>
              <a:t>~ 12</a:t>
            </a:r>
            <a:r>
              <a:rPr lang="ko-KR" altLang="en-US" sz="1200" dirty="0">
                <a:latin typeface="+mn-ea"/>
              </a:rPr>
              <a:t>월 </a:t>
            </a:r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일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빌드 제출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253D1-3895-44BA-8A50-72D8CD21C999}"/>
              </a:ext>
            </a:extLst>
          </p:cNvPr>
          <p:cNvSpPr txBox="1"/>
          <p:nvPr/>
        </p:nvSpPr>
        <p:spPr>
          <a:xfrm>
            <a:off x="6071861" y="879840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디자인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74737-8703-41B6-BDA0-570C7A194755}"/>
              </a:ext>
            </a:extLst>
          </p:cNvPr>
          <p:cNvSpPr txBox="1"/>
          <p:nvPr/>
        </p:nvSpPr>
        <p:spPr>
          <a:xfrm>
            <a:off x="5600344" y="877818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개발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0C8B22-2150-4A96-B85C-0D659C0FC0A6}"/>
              </a:ext>
            </a:extLst>
          </p:cNvPr>
          <p:cNvSpPr txBox="1"/>
          <p:nvPr/>
        </p:nvSpPr>
        <p:spPr>
          <a:xfrm>
            <a:off x="6704882" y="884574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검색</a:t>
            </a:r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  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및  자료 수집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BD3728-FF0F-47AF-8BD1-354DEC335C0E}"/>
              </a:ext>
            </a:extLst>
          </p:cNvPr>
          <p:cNvSpPr txBox="1"/>
          <p:nvPr/>
        </p:nvSpPr>
        <p:spPr>
          <a:xfrm>
            <a:off x="8189252" y="872613"/>
            <a:ext cx="697937" cy="2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구체화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5B7E9E-E1C6-413A-8C5D-FA78DF1DC2AD}"/>
              </a:ext>
            </a:extLst>
          </p:cNvPr>
          <p:cNvSpPr txBox="1"/>
          <p:nvPr/>
        </p:nvSpPr>
        <p:spPr>
          <a:xfrm>
            <a:off x="8787238" y="875215"/>
            <a:ext cx="697937" cy="2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highlight>
                  <a:srgbClr val="000000"/>
                </a:highlight>
                <a:latin typeface="+mn-ea"/>
              </a:rPr>
              <a:t>테스트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AEDAA-751F-4EB6-A5E8-F992C827855F}"/>
              </a:ext>
            </a:extLst>
          </p:cNvPr>
          <p:cNvSpPr txBox="1"/>
          <p:nvPr/>
        </p:nvSpPr>
        <p:spPr>
          <a:xfrm>
            <a:off x="3148047" y="3062909"/>
            <a:ext cx="149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퀘스트에 맞는 </a:t>
            </a:r>
            <a:r>
              <a:rPr lang="en-US" altLang="ko-KR" sz="1200" dirty="0">
                <a:highlight>
                  <a:srgbClr val="C0C0C0"/>
                </a:highlight>
                <a:latin typeface="+mn-ea"/>
              </a:rPr>
              <a:t>NPC </a:t>
            </a:r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C6CBEB-B1E2-4922-B63B-E16A69713438}"/>
              </a:ext>
            </a:extLst>
          </p:cNvPr>
          <p:cNvSpPr txBox="1"/>
          <p:nvPr/>
        </p:nvSpPr>
        <p:spPr>
          <a:xfrm>
            <a:off x="4361984" y="3070863"/>
            <a:ext cx="149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퀘스트에 맞는</a:t>
            </a:r>
            <a:endParaRPr lang="en-US" altLang="ko-KR" sz="1200" dirty="0">
              <a:highlight>
                <a:srgbClr val="C0C0C0"/>
              </a:highlight>
              <a:latin typeface="+mn-ea"/>
            </a:endParaRPr>
          </a:p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능력치 확인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E1C44-2102-4648-B807-3ABE73590349}"/>
              </a:ext>
            </a:extLst>
          </p:cNvPr>
          <p:cNvSpPr txBox="1"/>
          <p:nvPr/>
        </p:nvSpPr>
        <p:spPr>
          <a:xfrm>
            <a:off x="5545705" y="3240667"/>
            <a:ext cx="1318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퀘스트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저장</a:t>
            </a:r>
          </a:p>
        </p:txBody>
      </p:sp>
      <p:pic>
        <p:nvPicPr>
          <p:cNvPr id="29" name="그림 28" descr="전화, 앉아있는, 거리이(가) 표시된 사진&#10;&#10;자동 생성된 설명">
            <a:extLst>
              <a:ext uri="{FF2B5EF4-FFF2-40B4-BE49-F238E27FC236}">
                <a16:creationId xmlns:a16="http://schemas.microsoft.com/office/drawing/2014/main" id="{648EB48F-55E6-4C3D-B621-FDF0BA6E6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6" y="3030780"/>
            <a:ext cx="467240" cy="4672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7A63E6-C259-4DF7-9BDE-0C4294EE47CE}"/>
              </a:ext>
            </a:extLst>
          </p:cNvPr>
          <p:cNvSpPr txBox="1"/>
          <p:nvPr/>
        </p:nvSpPr>
        <p:spPr>
          <a:xfrm>
            <a:off x="2342676" y="3240667"/>
            <a:ext cx="827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퀘스트 </a:t>
            </a:r>
            <a:r>
              <a:rPr lang="en-US" altLang="ko-KR" sz="1200" dirty="0">
                <a:highlight>
                  <a:srgbClr val="C0C0C0"/>
                </a:highlight>
                <a:latin typeface="+mn-ea"/>
              </a:rPr>
              <a:t> </a:t>
            </a:r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D016DD-12C5-4CA7-B5A6-F010DBDEF9BE}"/>
              </a:ext>
            </a:extLst>
          </p:cNvPr>
          <p:cNvSpPr txBox="1"/>
          <p:nvPr/>
        </p:nvSpPr>
        <p:spPr>
          <a:xfrm>
            <a:off x="1882876" y="4009020"/>
            <a:ext cx="1318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가게 옷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저장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D3BA3F-EE54-4219-BFD7-03DE1954BEDC}"/>
              </a:ext>
            </a:extLst>
          </p:cNvPr>
          <p:cNvSpPr txBox="1"/>
          <p:nvPr/>
        </p:nvSpPr>
        <p:spPr>
          <a:xfrm>
            <a:off x="4540469" y="3858441"/>
            <a:ext cx="131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캐릭터 엔딩</a:t>
            </a:r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저장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59438-F512-4FAD-80D9-18FD531D93B1}"/>
              </a:ext>
            </a:extLst>
          </p:cNvPr>
          <p:cNvSpPr txBox="1"/>
          <p:nvPr/>
        </p:nvSpPr>
        <p:spPr>
          <a:xfrm>
            <a:off x="3132048" y="3858442"/>
            <a:ext cx="131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캐릭터 착용 옷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DB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저장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0ED338-6385-4ABB-997C-E36935B12256}"/>
              </a:ext>
            </a:extLst>
          </p:cNvPr>
          <p:cNvSpPr txBox="1"/>
          <p:nvPr/>
        </p:nvSpPr>
        <p:spPr>
          <a:xfrm>
            <a:off x="1985951" y="2443841"/>
            <a:ext cx="12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유니티 모바일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B02591-37C0-4D3C-A47D-CC8018C9B368}"/>
              </a:ext>
            </a:extLst>
          </p:cNvPr>
          <p:cNvSpPr txBox="1"/>
          <p:nvPr/>
        </p:nvSpPr>
        <p:spPr>
          <a:xfrm>
            <a:off x="3178288" y="2443841"/>
            <a:ext cx="12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유니티 모바일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9603AE-B951-4CEC-92A6-E979BE13A2C8}"/>
              </a:ext>
            </a:extLst>
          </p:cNvPr>
          <p:cNvSpPr txBox="1"/>
          <p:nvPr/>
        </p:nvSpPr>
        <p:spPr>
          <a:xfrm>
            <a:off x="4388635" y="2436975"/>
            <a:ext cx="1239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유니티 모바일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0F4B3D-305E-45ED-ABF7-1B801072CFF5}"/>
              </a:ext>
            </a:extLst>
          </p:cNvPr>
          <p:cNvSpPr txBox="1"/>
          <p:nvPr/>
        </p:nvSpPr>
        <p:spPr>
          <a:xfrm>
            <a:off x="5601035" y="2436975"/>
            <a:ext cx="1239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유니티 모바일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4D5BC1-A440-45F0-BE1A-2CA45C8D848F}"/>
              </a:ext>
            </a:extLst>
          </p:cNvPr>
          <p:cNvSpPr txBox="1"/>
          <p:nvPr/>
        </p:nvSpPr>
        <p:spPr>
          <a:xfrm>
            <a:off x="2083926" y="4881447"/>
            <a:ext cx="1069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미니 게임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BEAA0F-E3F3-42EE-A36F-D31F205C6974}"/>
              </a:ext>
            </a:extLst>
          </p:cNvPr>
          <p:cNvSpPr txBox="1"/>
          <p:nvPr/>
        </p:nvSpPr>
        <p:spPr>
          <a:xfrm>
            <a:off x="4607343" y="4881447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미니게임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CB470A-FD35-4017-8468-53E131906019}"/>
              </a:ext>
            </a:extLst>
          </p:cNvPr>
          <p:cNvSpPr txBox="1"/>
          <p:nvPr/>
        </p:nvSpPr>
        <p:spPr>
          <a:xfrm>
            <a:off x="3344349" y="4889996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미니게임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A2AB40-462B-4F6E-9D57-8FEA4189BEF7}"/>
              </a:ext>
            </a:extLst>
          </p:cNvPr>
          <p:cNvSpPr txBox="1"/>
          <p:nvPr/>
        </p:nvSpPr>
        <p:spPr>
          <a:xfrm>
            <a:off x="2083926" y="4653361"/>
            <a:ext cx="938362" cy="27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미니 게임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B6BDEB-CDED-4FCB-A437-01CD02AE671F}"/>
              </a:ext>
            </a:extLst>
          </p:cNvPr>
          <p:cNvSpPr txBox="1"/>
          <p:nvPr/>
        </p:nvSpPr>
        <p:spPr>
          <a:xfrm>
            <a:off x="4607343" y="4639758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미니게임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79C931-C3A0-4BA8-8D75-708B68D0FDD2}"/>
              </a:ext>
            </a:extLst>
          </p:cNvPr>
          <p:cNvSpPr txBox="1"/>
          <p:nvPr/>
        </p:nvSpPr>
        <p:spPr>
          <a:xfrm>
            <a:off x="5798327" y="4881447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미니게임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2FB035-F12E-4E33-9957-BE695A87CD95}"/>
              </a:ext>
            </a:extLst>
          </p:cNvPr>
          <p:cNvSpPr txBox="1"/>
          <p:nvPr/>
        </p:nvSpPr>
        <p:spPr>
          <a:xfrm>
            <a:off x="5798327" y="4639758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미니게임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692B92-1431-46D8-9B55-E5335B110D9B}"/>
              </a:ext>
            </a:extLst>
          </p:cNvPr>
          <p:cNvSpPr txBox="1"/>
          <p:nvPr/>
        </p:nvSpPr>
        <p:spPr>
          <a:xfrm>
            <a:off x="6989311" y="4881447"/>
            <a:ext cx="93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미니게임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4F77E1-941F-48C5-9AC9-1FB0793F5673}"/>
              </a:ext>
            </a:extLst>
          </p:cNvPr>
          <p:cNvSpPr txBox="1"/>
          <p:nvPr/>
        </p:nvSpPr>
        <p:spPr>
          <a:xfrm>
            <a:off x="6817051" y="2433270"/>
            <a:ext cx="1200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highlight>
                  <a:srgbClr val="000000"/>
                </a:highlight>
                <a:latin typeface="+mn-ea"/>
              </a:rPr>
              <a:t>유니티 모바일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79C83-4DF2-4C0E-84D1-CC3F27FC079D}"/>
              </a:ext>
            </a:extLst>
          </p:cNvPr>
          <p:cNvSpPr txBox="1"/>
          <p:nvPr/>
        </p:nvSpPr>
        <p:spPr>
          <a:xfrm>
            <a:off x="2342751" y="3018517"/>
            <a:ext cx="88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highlight>
                  <a:srgbClr val="00FFFF"/>
                </a:highlight>
                <a:latin typeface="+mn-ea"/>
              </a:rPr>
              <a:t>퀘스트</a:t>
            </a:r>
            <a:endParaRPr lang="ko-KR" altLang="en-US" sz="1200" dirty="0">
              <a:highlight>
                <a:srgbClr val="00FFFF"/>
              </a:highlight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238521-ECE1-4AD8-B4B2-4BE3679F59D9}"/>
              </a:ext>
            </a:extLst>
          </p:cNvPr>
          <p:cNvSpPr txBox="1"/>
          <p:nvPr/>
        </p:nvSpPr>
        <p:spPr>
          <a:xfrm>
            <a:off x="1966456" y="5687748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웹툰 추가사항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44D227C-94DF-4150-8D74-E053FBC27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76" y="4243558"/>
            <a:ext cx="743408" cy="71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15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B91B8B41-8D90-48C3-86C5-080B430FC99D}"/>
              </a:ext>
            </a:extLst>
          </p:cNvPr>
          <p:cNvGraphicFramePr>
            <a:graphicFrameLocks noGrp="1"/>
          </p:cNvGraphicFramePr>
          <p:nvPr/>
        </p:nvGraphicFramePr>
        <p:xfrm>
          <a:off x="711409" y="1903497"/>
          <a:ext cx="8483181" cy="4101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883">
                  <a:extLst>
                    <a:ext uri="{9D8B030D-6E8A-4147-A177-3AD203B41FA5}">
                      <a16:colId xmlns:a16="http://schemas.microsoft.com/office/drawing/2014/main" val="2071482803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3710918256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2973457306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1458021809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4135430115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3967064329"/>
                    </a:ext>
                  </a:extLst>
                </a:gridCol>
                <a:gridCol w="1211883">
                  <a:extLst>
                    <a:ext uri="{9D8B030D-6E8A-4147-A177-3AD203B41FA5}">
                      <a16:colId xmlns:a16="http://schemas.microsoft.com/office/drawing/2014/main" val="867397059"/>
                    </a:ext>
                  </a:extLst>
                </a:gridCol>
              </a:tblGrid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0625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004343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933924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836156"/>
                  </a:ext>
                </a:extLst>
              </a:tr>
              <a:tr h="8202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220451"/>
                  </a:ext>
                </a:extLst>
              </a:tr>
            </a:tbl>
          </a:graphicData>
        </a:graphic>
      </p:graphicFrame>
      <p:sp>
        <p:nvSpPr>
          <p:cNvPr id="3" name="액자 2">
            <a:extLst>
              <a:ext uri="{FF2B5EF4-FFF2-40B4-BE49-F238E27FC236}">
                <a16:creationId xmlns:a16="http://schemas.microsoft.com/office/drawing/2014/main" id="{4D7690DF-7CBB-435D-B948-E23059ACB95B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F96EB-F088-46F3-BADD-52C890F3806F}"/>
              </a:ext>
            </a:extLst>
          </p:cNvPr>
          <p:cNvSpPr txBox="1"/>
          <p:nvPr/>
        </p:nvSpPr>
        <p:spPr>
          <a:xfrm>
            <a:off x="714085" y="1963306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	 		    		  1			2		    3			  4			5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DFE22-D02A-4B9E-88A0-558CB440550B}"/>
              </a:ext>
            </a:extLst>
          </p:cNvPr>
          <p:cNvSpPr txBox="1"/>
          <p:nvPr/>
        </p:nvSpPr>
        <p:spPr>
          <a:xfrm>
            <a:off x="714085" y="2740486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6 		    7		 	  8			9		    10		  11			12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369FC-CAA1-402D-8A22-980573D08BC9}"/>
              </a:ext>
            </a:extLst>
          </p:cNvPr>
          <p:cNvSpPr txBox="1"/>
          <p:nvPr/>
        </p:nvSpPr>
        <p:spPr>
          <a:xfrm>
            <a:off x="714085" y="3570297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13 		    14		  15			16		    17		  18			19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0F07D-E2A3-4A3C-BD74-5AC1FBAFAC3C}"/>
              </a:ext>
            </a:extLst>
          </p:cNvPr>
          <p:cNvSpPr txBox="1"/>
          <p:nvPr/>
        </p:nvSpPr>
        <p:spPr>
          <a:xfrm>
            <a:off x="714085" y="4360694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20		    21		  22			23		    24		  25			26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AB7728-9931-40D6-808F-8444B7BB1D0A}"/>
              </a:ext>
            </a:extLst>
          </p:cNvPr>
          <p:cNvSpPr txBox="1"/>
          <p:nvPr/>
        </p:nvSpPr>
        <p:spPr>
          <a:xfrm>
            <a:off x="714085" y="5151091"/>
            <a:ext cx="8512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27 		    28		  29			30		    31		  			</a:t>
            </a:r>
          </a:p>
          <a:p>
            <a:r>
              <a:rPr lang="en-US" altLang="ko-KR" sz="1500" dirty="0">
                <a:latin typeface="+mn-ea"/>
              </a:rPr>
              <a:t>								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9491ED-8F27-4269-8089-C02BAB8EB1CE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593F2F-3C0E-4AE5-B470-17E0A1012616}"/>
              </a:ext>
            </a:extLst>
          </p:cNvPr>
          <p:cNvSpPr txBox="1"/>
          <p:nvPr/>
        </p:nvSpPr>
        <p:spPr>
          <a:xfrm>
            <a:off x="543275" y="586979"/>
            <a:ext cx="583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7. </a:t>
            </a:r>
            <a:r>
              <a:rPr lang="ko-KR" altLang="en-US" sz="2000" dirty="0">
                <a:latin typeface="+mn-ea"/>
              </a:rPr>
              <a:t>일정 </a:t>
            </a:r>
            <a:r>
              <a:rPr lang="en-US" altLang="ko-KR" sz="2000" dirty="0">
                <a:latin typeface="+mn-ea"/>
              </a:rPr>
              <a:t>– 12</a:t>
            </a:r>
            <a:r>
              <a:rPr lang="ko-KR" altLang="en-US" sz="2000" dirty="0">
                <a:latin typeface="+mn-ea"/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6E3BC-4AB0-46F1-894E-38A721D727DF}"/>
              </a:ext>
            </a:extLst>
          </p:cNvPr>
          <p:cNvSpPr txBox="1"/>
          <p:nvPr/>
        </p:nvSpPr>
        <p:spPr>
          <a:xfrm>
            <a:off x="621041" y="1580653"/>
            <a:ext cx="3919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10</a:t>
            </a:r>
            <a:r>
              <a:rPr lang="ko-KR" altLang="en-US" sz="1200" dirty="0">
                <a:latin typeface="+mn-ea"/>
              </a:rPr>
              <a:t>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일 </a:t>
            </a:r>
            <a:r>
              <a:rPr lang="en-US" altLang="ko-KR" sz="1200" dirty="0">
                <a:latin typeface="+mn-ea"/>
              </a:rPr>
              <a:t>~ 12</a:t>
            </a:r>
            <a:r>
              <a:rPr lang="ko-KR" altLang="en-US" sz="1200" dirty="0">
                <a:latin typeface="+mn-ea"/>
              </a:rPr>
              <a:t>월 </a:t>
            </a:r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일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빌드 제출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E3A0D-53DB-4A30-96A0-63C924BACEAD}"/>
              </a:ext>
            </a:extLst>
          </p:cNvPr>
          <p:cNvSpPr txBox="1"/>
          <p:nvPr/>
        </p:nvSpPr>
        <p:spPr>
          <a:xfrm>
            <a:off x="6071861" y="879840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디자인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4231B-0057-42BD-B8B9-ABF9218D6DC2}"/>
              </a:ext>
            </a:extLst>
          </p:cNvPr>
          <p:cNvSpPr txBox="1"/>
          <p:nvPr/>
        </p:nvSpPr>
        <p:spPr>
          <a:xfrm>
            <a:off x="5600344" y="877818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개발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E66FF-73D4-40BE-B601-B8509F93DFA8}"/>
              </a:ext>
            </a:extLst>
          </p:cNvPr>
          <p:cNvSpPr txBox="1"/>
          <p:nvPr/>
        </p:nvSpPr>
        <p:spPr>
          <a:xfrm>
            <a:off x="8189252" y="872613"/>
            <a:ext cx="697937" cy="2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구체화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327E73-B490-4E80-A200-05A1420B5816}"/>
              </a:ext>
            </a:extLst>
          </p:cNvPr>
          <p:cNvSpPr txBox="1"/>
          <p:nvPr/>
        </p:nvSpPr>
        <p:spPr>
          <a:xfrm>
            <a:off x="8787238" y="875215"/>
            <a:ext cx="697937" cy="2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highlight>
                  <a:srgbClr val="000000"/>
                </a:highlight>
                <a:latin typeface="+mn-ea"/>
              </a:rPr>
              <a:t>테스트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D32842-63B7-4D0C-BE8C-EEFAA58FBE8D}"/>
              </a:ext>
            </a:extLst>
          </p:cNvPr>
          <p:cNvSpPr txBox="1"/>
          <p:nvPr/>
        </p:nvSpPr>
        <p:spPr>
          <a:xfrm>
            <a:off x="3183979" y="3245693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  <a:latin typeface="+mn-ea"/>
              </a:rPr>
              <a:t>웹툰 추가사항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84D5D-1C73-4E06-ACAF-0EDA9B147CF1}"/>
              </a:ext>
            </a:extLst>
          </p:cNvPr>
          <p:cNvSpPr txBox="1"/>
          <p:nvPr/>
        </p:nvSpPr>
        <p:spPr>
          <a:xfrm>
            <a:off x="4377806" y="3245693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웹툰 추가사항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340149-86B5-4B5B-A645-A3B45BF95531}"/>
              </a:ext>
            </a:extLst>
          </p:cNvPr>
          <p:cNvSpPr txBox="1"/>
          <p:nvPr/>
        </p:nvSpPr>
        <p:spPr>
          <a:xfrm>
            <a:off x="5571633" y="3245693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00"/>
                </a:highlight>
                <a:latin typeface="+mn-ea"/>
              </a:rPr>
              <a:t>웹툰 추가사항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CE5594-015D-4BC8-B5D0-B478B7D42451}"/>
              </a:ext>
            </a:extLst>
          </p:cNvPr>
          <p:cNvSpPr txBox="1"/>
          <p:nvPr/>
        </p:nvSpPr>
        <p:spPr>
          <a:xfrm>
            <a:off x="6791612" y="3245693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웹툰 추가사항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BD57D-52DD-44A4-84FF-50FC68742A35}"/>
              </a:ext>
            </a:extLst>
          </p:cNvPr>
          <p:cNvSpPr txBox="1"/>
          <p:nvPr/>
        </p:nvSpPr>
        <p:spPr>
          <a:xfrm>
            <a:off x="6704882" y="884574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검색</a:t>
            </a:r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  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및  자료 수집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D11BE2-0BC1-4642-B91C-104776AFA802}"/>
              </a:ext>
            </a:extLst>
          </p:cNvPr>
          <p:cNvSpPr txBox="1"/>
          <p:nvPr/>
        </p:nvSpPr>
        <p:spPr>
          <a:xfrm>
            <a:off x="7154513" y="2156417"/>
            <a:ext cx="571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포톤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14B70D-DC5B-4D86-8FE6-7B65F7F86AE1}"/>
              </a:ext>
            </a:extLst>
          </p:cNvPr>
          <p:cNvSpPr txBox="1"/>
          <p:nvPr/>
        </p:nvSpPr>
        <p:spPr>
          <a:xfrm>
            <a:off x="4275667" y="1571668"/>
            <a:ext cx="5176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* </a:t>
            </a:r>
            <a:r>
              <a:rPr lang="ko-KR" altLang="en-US" sz="1200" dirty="0">
                <a:latin typeface="+mn-ea"/>
              </a:rPr>
              <a:t>포톤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(</a:t>
            </a:r>
            <a:r>
              <a:rPr lang="en-US" altLang="ko-KR" sz="1200" dirty="0">
                <a:latin typeface="+mn-ea"/>
              </a:rPr>
              <a:t>Photon Unity</a:t>
            </a:r>
            <a:r>
              <a:rPr lang="ko-KR" altLang="en-US" sz="1200" dirty="0">
                <a:latin typeface="+mn-ea"/>
              </a:rPr>
              <a:t> </a:t>
            </a:r>
            <a:r>
              <a:rPr lang="en-US" altLang="ko-KR" sz="1200" dirty="0">
                <a:latin typeface="+mn-ea"/>
              </a:rPr>
              <a:t>Networking) : </a:t>
            </a:r>
            <a:r>
              <a:rPr lang="ko-KR" altLang="en-US" sz="1200" dirty="0">
                <a:latin typeface="+mn-ea"/>
              </a:rPr>
              <a:t>멀티플레이어 게임용 유니티 패키지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67478F-E0A1-42BE-9032-8BFDF97CFF4D}"/>
              </a:ext>
            </a:extLst>
          </p:cNvPr>
          <p:cNvSpPr txBox="1"/>
          <p:nvPr/>
        </p:nvSpPr>
        <p:spPr>
          <a:xfrm>
            <a:off x="3565954" y="2156077"/>
            <a:ext cx="571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포톤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50768F-DA0F-4A72-9EB5-D4716CD4E75D}"/>
              </a:ext>
            </a:extLst>
          </p:cNvPr>
          <p:cNvSpPr txBox="1"/>
          <p:nvPr/>
        </p:nvSpPr>
        <p:spPr>
          <a:xfrm>
            <a:off x="4751780" y="2156077"/>
            <a:ext cx="571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포톤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86C227-34F0-4B81-9E6B-6AB4B6CA5D44}"/>
              </a:ext>
            </a:extLst>
          </p:cNvPr>
          <p:cNvSpPr txBox="1"/>
          <p:nvPr/>
        </p:nvSpPr>
        <p:spPr>
          <a:xfrm>
            <a:off x="5985217" y="2156077"/>
            <a:ext cx="571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포톤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5A49BA-670D-4550-AA53-C008AC8F9AFD}"/>
              </a:ext>
            </a:extLst>
          </p:cNvPr>
          <p:cNvSpPr txBox="1"/>
          <p:nvPr/>
        </p:nvSpPr>
        <p:spPr>
          <a:xfrm>
            <a:off x="2299581" y="3201829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포톤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C97B3D-1FA9-4E10-9411-3AD78AAF3E0E}"/>
              </a:ext>
            </a:extLst>
          </p:cNvPr>
          <p:cNvSpPr txBox="1"/>
          <p:nvPr/>
        </p:nvSpPr>
        <p:spPr>
          <a:xfrm>
            <a:off x="4451697" y="5529086"/>
            <a:ext cx="1421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빌드 제출 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마감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일전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F1601-13D0-4C10-938C-6EDC435F93BF}"/>
              </a:ext>
            </a:extLst>
          </p:cNvPr>
          <p:cNvSpPr txBox="1"/>
          <p:nvPr/>
        </p:nvSpPr>
        <p:spPr>
          <a:xfrm>
            <a:off x="3183979" y="2427748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웹툰 추가사항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2994A4-0C1F-4892-9B50-677F78F74EC1}"/>
              </a:ext>
            </a:extLst>
          </p:cNvPr>
          <p:cNvSpPr txBox="1"/>
          <p:nvPr/>
        </p:nvSpPr>
        <p:spPr>
          <a:xfrm>
            <a:off x="4391012" y="2414218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웹툰 추가사항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C007E8-0852-4528-966D-3F19D26AA221}"/>
              </a:ext>
            </a:extLst>
          </p:cNvPr>
          <p:cNvSpPr txBox="1"/>
          <p:nvPr/>
        </p:nvSpPr>
        <p:spPr>
          <a:xfrm>
            <a:off x="5548082" y="2422825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웹툰 추가사항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FDF043-FBB8-4B05-A5F3-9057B584299F}"/>
              </a:ext>
            </a:extLst>
          </p:cNvPr>
          <p:cNvSpPr txBox="1"/>
          <p:nvPr/>
        </p:nvSpPr>
        <p:spPr>
          <a:xfrm>
            <a:off x="6793989" y="2438734"/>
            <a:ext cx="154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웹툰 추가사항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4BAE4A-33AF-4494-BAC7-9A6E47D743FF}"/>
              </a:ext>
            </a:extLst>
          </p:cNvPr>
          <p:cNvSpPr txBox="1"/>
          <p:nvPr/>
        </p:nvSpPr>
        <p:spPr>
          <a:xfrm>
            <a:off x="3513286" y="2988994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포톤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F89E03-8A39-438A-9C20-1202483390DB}"/>
              </a:ext>
            </a:extLst>
          </p:cNvPr>
          <p:cNvSpPr txBox="1"/>
          <p:nvPr/>
        </p:nvSpPr>
        <p:spPr>
          <a:xfrm>
            <a:off x="4758179" y="2983885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포톤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CCE7DB-41FD-482A-8477-3E1AC903D2CD}"/>
              </a:ext>
            </a:extLst>
          </p:cNvPr>
          <p:cNvSpPr txBox="1"/>
          <p:nvPr/>
        </p:nvSpPr>
        <p:spPr>
          <a:xfrm>
            <a:off x="5980510" y="2983885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포톤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4E41D8-E3A5-4A37-AA86-A3914F00E767}"/>
              </a:ext>
            </a:extLst>
          </p:cNvPr>
          <p:cNvSpPr txBox="1"/>
          <p:nvPr/>
        </p:nvSpPr>
        <p:spPr>
          <a:xfrm>
            <a:off x="7180608" y="2993090"/>
            <a:ext cx="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포톤 </a:t>
            </a:r>
          </a:p>
        </p:txBody>
      </p:sp>
    </p:spTree>
    <p:extLst>
      <p:ext uri="{BB962C8B-B14F-4D97-AF65-F5344CB8AC3E}">
        <p14:creationId xmlns:p14="http://schemas.microsoft.com/office/powerpoint/2010/main" val="605775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7FAEF6-DED5-4930-A218-37D3379225C9}"/>
              </a:ext>
            </a:extLst>
          </p:cNvPr>
          <p:cNvSpPr/>
          <p:nvPr/>
        </p:nvSpPr>
        <p:spPr>
          <a:xfrm>
            <a:off x="0" y="3022248"/>
            <a:ext cx="9906000" cy="8135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062799CC-B615-488B-A343-2F1A27EA3EB9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2E4E68-76F7-48A7-893C-F2DC519986F0}"/>
              </a:ext>
            </a:extLst>
          </p:cNvPr>
          <p:cNvSpPr/>
          <p:nvPr/>
        </p:nvSpPr>
        <p:spPr>
          <a:xfrm>
            <a:off x="1459173" y="3020387"/>
            <a:ext cx="6632812" cy="7132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+mn-ea"/>
              </a:rPr>
              <a:t>끝까지 봐주셔서 감사합니다</a:t>
            </a:r>
            <a:r>
              <a:rPr lang="en-US" altLang="ko-KR" sz="30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2341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액자 16">
            <a:extLst>
              <a:ext uri="{FF2B5EF4-FFF2-40B4-BE49-F238E27FC236}">
                <a16:creationId xmlns:a16="http://schemas.microsoft.com/office/drawing/2014/main" id="{062799CC-B615-488B-A343-2F1A27EA3EB9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279EF-82E0-47FA-8D1A-7C901881564D}"/>
              </a:ext>
            </a:extLst>
          </p:cNvPr>
          <p:cNvSpPr txBox="1"/>
          <p:nvPr/>
        </p:nvSpPr>
        <p:spPr>
          <a:xfrm>
            <a:off x="4475945" y="1375990"/>
            <a:ext cx="9541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/>
              <a:t>목차</a:t>
            </a:r>
            <a:endParaRPr lang="en-US" altLang="ko-KR" sz="3000" b="1" dirty="0"/>
          </a:p>
          <a:p>
            <a:endParaRPr lang="en-US" altLang="ko-KR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2E4E68-76F7-48A7-893C-F2DC519986F0}"/>
              </a:ext>
            </a:extLst>
          </p:cNvPr>
          <p:cNvSpPr/>
          <p:nvPr/>
        </p:nvSpPr>
        <p:spPr>
          <a:xfrm>
            <a:off x="4227392" y="2468596"/>
            <a:ext cx="6632812" cy="28121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웹툰 분석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2.</a:t>
            </a:r>
            <a:r>
              <a:rPr lang="ko-KR" altLang="en-US" sz="2000" dirty="0"/>
              <a:t> 전체 흐름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맵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캐릭터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5. NPC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6. </a:t>
            </a:r>
            <a:r>
              <a:rPr lang="ko-KR" altLang="en-US" sz="2000" dirty="0"/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234154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7FAEF6-DED5-4930-A218-37D3379225C9}"/>
              </a:ext>
            </a:extLst>
          </p:cNvPr>
          <p:cNvSpPr/>
          <p:nvPr/>
        </p:nvSpPr>
        <p:spPr>
          <a:xfrm>
            <a:off x="0" y="3022248"/>
            <a:ext cx="9906000" cy="8135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062799CC-B615-488B-A343-2F1A27EA3EB9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2E4E68-76F7-48A7-893C-F2DC519986F0}"/>
              </a:ext>
            </a:extLst>
          </p:cNvPr>
          <p:cNvSpPr/>
          <p:nvPr/>
        </p:nvSpPr>
        <p:spPr>
          <a:xfrm>
            <a:off x="1459173" y="3022248"/>
            <a:ext cx="6632812" cy="709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</a:rPr>
              <a:t>1. </a:t>
            </a:r>
            <a:r>
              <a:rPr lang="ko-KR" altLang="en-US" sz="3000" b="1" dirty="0">
                <a:solidFill>
                  <a:schemeClr val="bg1"/>
                </a:solidFill>
              </a:rPr>
              <a:t>웹툰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D53413-8E0A-4A4A-BA3B-027E3508A0DD}"/>
              </a:ext>
            </a:extLst>
          </p:cNvPr>
          <p:cNvSpPr/>
          <p:nvPr/>
        </p:nvSpPr>
        <p:spPr>
          <a:xfrm>
            <a:off x="4011717" y="3835751"/>
            <a:ext cx="1810112" cy="4009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프로필 </a:t>
            </a:r>
            <a:r>
              <a:rPr lang="en-US" altLang="ko-KR" sz="1500" dirty="0">
                <a:latin typeface="+mn-ea"/>
              </a:rPr>
              <a:t>/</a:t>
            </a:r>
            <a:r>
              <a:rPr lang="ko-KR" altLang="en-US" sz="1500" dirty="0">
                <a:latin typeface="+mn-ea"/>
              </a:rPr>
              <a:t> 독자 취향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51229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E5A9BE-BDF8-4AFE-910E-7143D932DCD0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2E53DCC3-1241-40F0-9217-22554A57BC56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4CAA76A2-E0B6-4932-BA1E-A010C83EA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8" r="16854"/>
          <a:stretch/>
        </p:blipFill>
        <p:spPr>
          <a:xfrm>
            <a:off x="584387" y="1877482"/>
            <a:ext cx="2136511" cy="1734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DCCDC9-7039-4FEB-8656-8F670301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898" y="1877483"/>
            <a:ext cx="2201877" cy="17343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386B92-BB9A-4DCA-BAB1-724F534E32F6}"/>
              </a:ext>
            </a:extLst>
          </p:cNvPr>
          <p:cNvSpPr/>
          <p:nvPr/>
        </p:nvSpPr>
        <p:spPr>
          <a:xfrm>
            <a:off x="5135151" y="2057566"/>
            <a:ext cx="4953000" cy="155427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en-US" sz="2000" b="1" dirty="0" err="1">
                <a:latin typeface="Arial" panose="020B0604020202020204" pitchFamily="34" charset="0"/>
              </a:rPr>
              <a:t>모죠의</a:t>
            </a:r>
            <a:r>
              <a:rPr lang="ko-KR" altLang="en-US" sz="2000" b="1" dirty="0">
                <a:latin typeface="Arial" panose="020B0604020202020204" pitchFamily="34" charset="0"/>
              </a:rPr>
              <a:t> 일지</a:t>
            </a:r>
            <a:r>
              <a:rPr lang="en-US" altLang="ko-KR" sz="1500" dirty="0">
                <a:latin typeface="Arial" panose="020B0604020202020204" pitchFamily="34" charset="0"/>
              </a:rPr>
              <a:t>(</a:t>
            </a:r>
            <a:r>
              <a:rPr lang="ko-KR" altLang="en-US" sz="1500" dirty="0" err="1">
                <a:latin typeface="Arial" panose="020B0604020202020204" pitchFamily="34" charset="0"/>
              </a:rPr>
              <a:t>컷툰</a:t>
            </a:r>
            <a:r>
              <a:rPr lang="en-US" altLang="ko-KR" sz="1500" dirty="0">
                <a:latin typeface="Arial" panose="020B0604020202020204" pitchFamily="34" charset="0"/>
              </a:rPr>
              <a:t>)</a:t>
            </a:r>
          </a:p>
          <a:p>
            <a:pPr latinLnBrk="1"/>
            <a:endParaRPr lang="en-US" altLang="ko-KR" sz="1500" dirty="0">
              <a:latin typeface="Arial" panose="020B0604020202020204" pitchFamily="34" charset="0"/>
            </a:endParaRPr>
          </a:p>
          <a:p>
            <a:pPr latinLnBrk="1"/>
            <a:r>
              <a:rPr lang="ko-KR" altLang="en-US" sz="1500" dirty="0" err="1">
                <a:latin typeface="Arial" panose="020B0604020202020204" pitchFamily="34" charset="0"/>
              </a:rPr>
              <a:t>소신있는</a:t>
            </a:r>
            <a:r>
              <a:rPr lang="ko-KR" altLang="en-US" sz="1500" dirty="0">
                <a:latin typeface="Arial" panose="020B0604020202020204" pitchFamily="34" charset="0"/>
              </a:rPr>
              <a:t> 취향과 내성적인 성향</a:t>
            </a:r>
            <a:r>
              <a:rPr lang="en-US" altLang="ko-KR" sz="1500" dirty="0">
                <a:latin typeface="Arial" panose="020B0604020202020204" pitchFamily="34" charset="0"/>
              </a:rPr>
              <a:t>.</a:t>
            </a:r>
            <a:br>
              <a:rPr lang="en-US" altLang="ko-KR" sz="1500" dirty="0">
                <a:latin typeface="Arial" panose="020B0604020202020204" pitchFamily="34" charset="0"/>
              </a:rPr>
            </a:br>
            <a:r>
              <a:rPr lang="ko-KR" altLang="en-US" sz="1500" dirty="0">
                <a:latin typeface="Arial" panose="020B0604020202020204" pitchFamily="34" charset="0"/>
              </a:rPr>
              <a:t>훌륭한 </a:t>
            </a:r>
            <a:r>
              <a:rPr lang="ko-KR" altLang="en-US" sz="1500" dirty="0" err="1">
                <a:latin typeface="Arial" panose="020B0604020202020204" pitchFamily="34" charset="0"/>
              </a:rPr>
              <a:t>집순이</a:t>
            </a:r>
            <a:r>
              <a:rPr lang="ko-KR" altLang="en-US" sz="1500" dirty="0"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latin typeface="Arial" panose="020B0604020202020204" pitchFamily="34" charset="0"/>
              </a:rPr>
              <a:t>모죠의</a:t>
            </a:r>
            <a:r>
              <a:rPr lang="ko-KR" altLang="en-US" sz="1500" dirty="0">
                <a:latin typeface="Arial" panose="020B0604020202020204" pitchFamily="34" charset="0"/>
              </a:rPr>
              <a:t> 은밀한 비밀들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latinLnBrk="1"/>
            <a:endParaRPr lang="ko-KR" altLang="en-US" sz="1500" dirty="0">
              <a:latin typeface="Arial" panose="020B0604020202020204" pitchFamily="34" charset="0"/>
            </a:endParaRPr>
          </a:p>
          <a:p>
            <a:pPr latinLnBrk="1"/>
            <a:r>
              <a:rPr lang="ko-KR" altLang="en-US" sz="1500" b="1" dirty="0">
                <a:latin typeface="Arial" panose="020B0604020202020204" pitchFamily="34" charset="0"/>
              </a:rPr>
              <a:t>에피소드</a:t>
            </a:r>
            <a:r>
              <a:rPr lang="en-US" altLang="ko-KR" sz="1500" b="1" dirty="0">
                <a:latin typeface="Arial" panose="020B0604020202020204" pitchFamily="34" charset="0"/>
              </a:rPr>
              <a:t>, </a:t>
            </a:r>
            <a:r>
              <a:rPr lang="ko-KR" altLang="en-US" sz="1500" b="1" dirty="0">
                <a:latin typeface="Arial" panose="020B0604020202020204" pitchFamily="34" charset="0"/>
              </a:rPr>
              <a:t>개그</a:t>
            </a:r>
            <a:endParaRPr lang="ko-KR" altLang="en-US" sz="1500" b="1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24F958-15F1-4838-866F-E6DC3B3A4F29}"/>
              </a:ext>
            </a:extLst>
          </p:cNvPr>
          <p:cNvSpPr txBox="1"/>
          <p:nvPr/>
        </p:nvSpPr>
        <p:spPr>
          <a:xfrm>
            <a:off x="543274" y="586979"/>
            <a:ext cx="4240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웹툰 분석</a:t>
            </a:r>
            <a:r>
              <a:rPr lang="en-US" altLang="ko-KR" sz="2000" dirty="0">
                <a:latin typeface="+mn-ea"/>
              </a:rPr>
              <a:t> - </a:t>
            </a:r>
            <a:r>
              <a:rPr lang="ko-KR" altLang="en-US" sz="2000" dirty="0">
                <a:latin typeface="+mn-ea"/>
              </a:rPr>
              <a:t>프로필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0FE30-7E40-40B4-A776-37A60A88A92D}"/>
              </a:ext>
            </a:extLst>
          </p:cNvPr>
          <p:cNvSpPr/>
          <p:nvPr/>
        </p:nvSpPr>
        <p:spPr>
          <a:xfrm>
            <a:off x="849764" y="4397133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US" altLang="ko-KR" sz="1200" b="0" i="0" dirty="0">
                <a:effectLst/>
                <a:latin typeface="Arial" panose="020B0604020202020204" pitchFamily="34" charset="0"/>
              </a:rPr>
              <a:t>SNS</a:t>
            </a:r>
            <a:r>
              <a:rPr lang="ko-KR" altLang="en-US" sz="1200" b="0" i="0" dirty="0">
                <a:effectLst/>
                <a:latin typeface="Arial" panose="020B0604020202020204" pitchFamily="34" charset="0"/>
              </a:rPr>
              <a:t>에서 짧게 </a:t>
            </a:r>
            <a:r>
              <a:rPr lang="ko-KR" altLang="en-US" sz="1200" b="1" i="0" dirty="0">
                <a:effectLst/>
                <a:latin typeface="Arial" panose="020B0604020202020204" pitchFamily="34" charset="0"/>
              </a:rPr>
              <a:t>취미</a:t>
            </a:r>
            <a:r>
              <a:rPr lang="ko-KR" altLang="en-US" sz="1200" b="0" i="0" dirty="0">
                <a:effectLst/>
                <a:latin typeface="Arial" panose="020B0604020202020204" pitchFamily="34" charset="0"/>
              </a:rPr>
              <a:t>식으로 웹툰을 연재하다가</a:t>
            </a:r>
            <a:r>
              <a:rPr lang="en-US" altLang="ko-KR" sz="1200" b="0" i="0" dirty="0">
                <a:effectLst/>
                <a:latin typeface="Arial" panose="020B0604020202020204" pitchFamily="34" charset="0"/>
              </a:rPr>
              <a:t>,</a:t>
            </a:r>
          </a:p>
          <a:p>
            <a:pPr latinLnBrk="1"/>
            <a:r>
              <a:rPr lang="en-US" altLang="ko-KR" sz="1200" dirty="0">
                <a:latin typeface="Arial" panose="020B0604020202020204" pitchFamily="34" charset="0"/>
              </a:rPr>
              <a:t>2019</a:t>
            </a:r>
            <a:r>
              <a:rPr lang="ko-KR" altLang="en-US" sz="1200" dirty="0">
                <a:latin typeface="Arial" panose="020B0604020202020204" pitchFamily="34" charset="0"/>
              </a:rPr>
              <a:t>년부터 베스트 도전에서 연재 후</a:t>
            </a:r>
            <a:r>
              <a:rPr lang="en-US" altLang="ko-KR" sz="1200" dirty="0"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</a:rPr>
              <a:t>정식 제의를 받음 </a:t>
            </a:r>
            <a:endParaRPr lang="ko-KR" altLang="en-US" sz="12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38E689-EFD0-4EC4-BBA0-F34481BC2EAB}"/>
              </a:ext>
            </a:extLst>
          </p:cNvPr>
          <p:cNvSpPr/>
          <p:nvPr/>
        </p:nvSpPr>
        <p:spPr>
          <a:xfrm>
            <a:off x="5135151" y="5128283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ko-KR" altLang="en-US" sz="1200" b="0" i="0" dirty="0">
                <a:effectLst/>
                <a:latin typeface="Arial" panose="020B0604020202020204" pitchFamily="34" charset="0"/>
              </a:rPr>
              <a:t>뷰어 형식을 </a:t>
            </a:r>
            <a:r>
              <a:rPr lang="ko-KR" altLang="en-US" sz="1200" b="0" i="0" dirty="0" err="1">
                <a:effectLst/>
                <a:latin typeface="Arial" panose="020B0604020202020204" pitchFamily="34" charset="0"/>
              </a:rPr>
              <a:t>컷툰으로</a:t>
            </a:r>
            <a:r>
              <a:rPr lang="ko-KR" altLang="en-US" sz="1200" b="0" i="0" dirty="0">
                <a:effectLst/>
                <a:latin typeface="Arial" panose="020B0604020202020204" pitchFamily="34" charset="0"/>
              </a:rPr>
              <a:t> 한 이유는</a:t>
            </a:r>
            <a:endParaRPr lang="en-US" altLang="ko-KR" sz="1200" b="0" i="0" dirty="0">
              <a:effectLst/>
              <a:latin typeface="Arial" panose="020B0604020202020204" pitchFamily="34" charset="0"/>
            </a:endParaRPr>
          </a:p>
          <a:p>
            <a:pPr latinLnBrk="1"/>
            <a:r>
              <a:rPr lang="ko-KR" altLang="en-US" sz="1200" dirty="0">
                <a:latin typeface="Arial" panose="020B0604020202020204" pitchFamily="34" charset="0"/>
              </a:rPr>
              <a:t>컷마다 댓글을 달 수 있는 기능 때문임</a:t>
            </a:r>
            <a:endParaRPr lang="en-US" altLang="ko-KR" sz="1200" dirty="0">
              <a:latin typeface="Arial" panose="020B0604020202020204" pitchFamily="34" charset="0"/>
            </a:endParaRPr>
          </a:p>
          <a:p>
            <a:pPr latinLnBrk="1"/>
            <a:endParaRPr lang="en-US" altLang="ko-KR" sz="1200" dirty="0">
              <a:latin typeface="Arial" panose="020B0604020202020204" pitchFamily="34" charset="0"/>
            </a:endParaRPr>
          </a:p>
          <a:p>
            <a:pPr latinLnBrk="1"/>
            <a:r>
              <a:rPr lang="en-US" altLang="ko-KR" sz="1200" dirty="0">
                <a:latin typeface="Arial" panose="020B0604020202020204" pitchFamily="34" charset="0"/>
              </a:rPr>
              <a:t>=&gt; </a:t>
            </a:r>
            <a:r>
              <a:rPr lang="ko-KR" altLang="en-US" sz="1200" dirty="0">
                <a:latin typeface="Arial" panose="020B0604020202020204" pitchFamily="34" charset="0"/>
              </a:rPr>
              <a:t>한 컷 한 컷 </a:t>
            </a:r>
            <a:r>
              <a:rPr lang="ko-KR" altLang="en-US" sz="1200" b="1" dirty="0">
                <a:latin typeface="Arial" panose="020B0604020202020204" pitchFamily="34" charset="0"/>
              </a:rPr>
              <a:t>독자</a:t>
            </a:r>
            <a:r>
              <a:rPr lang="ko-KR" altLang="en-US" sz="1200" dirty="0">
                <a:latin typeface="Arial" panose="020B0604020202020204" pitchFamily="34" charset="0"/>
              </a:rPr>
              <a:t>와의 </a:t>
            </a:r>
            <a:r>
              <a:rPr lang="ko-KR" altLang="en-US" sz="1200" b="1" dirty="0">
                <a:latin typeface="Arial" panose="020B0604020202020204" pitchFamily="34" charset="0"/>
              </a:rPr>
              <a:t>커뮤니케이션</a:t>
            </a:r>
            <a:r>
              <a:rPr lang="ko-KR" altLang="en-US" sz="1200" dirty="0">
                <a:latin typeface="Arial" panose="020B0604020202020204" pitchFamily="34" charset="0"/>
              </a:rPr>
              <a:t>을 중요시함</a:t>
            </a:r>
            <a:endParaRPr lang="en-US" altLang="ko-KR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68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E5A9BE-BDF8-4AFE-910E-7143D932DCD0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2E53DCC3-1241-40F0-9217-22554A57BC56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AE37B-3304-4040-A858-E8CACA69D62D}"/>
              </a:ext>
            </a:extLst>
          </p:cNvPr>
          <p:cNvSpPr txBox="1"/>
          <p:nvPr/>
        </p:nvSpPr>
        <p:spPr>
          <a:xfrm>
            <a:off x="543274" y="586979"/>
            <a:ext cx="4240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웹툰 분석 </a:t>
            </a:r>
            <a:r>
              <a:rPr lang="en-US" altLang="ko-KR" sz="2000" dirty="0">
                <a:latin typeface="+mn-ea"/>
              </a:rPr>
              <a:t>- </a:t>
            </a:r>
            <a:r>
              <a:rPr lang="ko-KR" altLang="en-US" sz="2000" dirty="0">
                <a:latin typeface="+mn-ea"/>
              </a:rPr>
              <a:t>독자 취향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A3AD30-C27D-4B6B-BDFD-3806AC79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2" y="1518123"/>
            <a:ext cx="1033061" cy="8624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E6AC88-C386-4F52-9825-AB191F36223F}"/>
              </a:ext>
            </a:extLst>
          </p:cNvPr>
          <p:cNvSpPr/>
          <p:nvPr/>
        </p:nvSpPr>
        <p:spPr>
          <a:xfrm>
            <a:off x="1779158" y="1818782"/>
            <a:ext cx="14446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>
                <a:latin typeface="Arial" panose="020B0604020202020204" pitchFamily="34" charset="0"/>
              </a:rPr>
              <a:t>에피소드</a:t>
            </a:r>
            <a:r>
              <a:rPr lang="en-US" altLang="ko-KR" sz="1500" b="1" dirty="0">
                <a:latin typeface="Arial" panose="020B0604020202020204" pitchFamily="34" charset="0"/>
              </a:rPr>
              <a:t>, </a:t>
            </a:r>
            <a:r>
              <a:rPr lang="ko-KR" altLang="en-US" sz="1500" b="1" dirty="0">
                <a:latin typeface="Arial" panose="020B0604020202020204" pitchFamily="34" charset="0"/>
              </a:rPr>
              <a:t>개그</a:t>
            </a:r>
            <a:endParaRPr lang="ko-KR" altLang="en-US" sz="15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12E153-746A-4907-9BA3-D2D35C6CD647}"/>
              </a:ext>
            </a:extLst>
          </p:cNvPr>
          <p:cNvSpPr/>
          <p:nvPr/>
        </p:nvSpPr>
        <p:spPr>
          <a:xfrm>
            <a:off x="507492" y="1518123"/>
            <a:ext cx="3174894" cy="8624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810AD45-B2E6-4545-8EA0-07499A53AA6E}"/>
              </a:ext>
            </a:extLst>
          </p:cNvPr>
          <p:cNvGrpSpPr/>
          <p:nvPr/>
        </p:nvGrpSpPr>
        <p:grpSpPr>
          <a:xfrm>
            <a:off x="990117" y="2983376"/>
            <a:ext cx="3423216" cy="3095011"/>
            <a:chOff x="452748" y="2966667"/>
            <a:chExt cx="3423216" cy="30950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A30F85-4881-4E23-A1C1-513948B9C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8" t="-1804" r="16206" b="1804"/>
            <a:stretch/>
          </p:blipFill>
          <p:spPr>
            <a:xfrm>
              <a:off x="537369" y="3644444"/>
              <a:ext cx="1843842" cy="217554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2C3B03-FFAD-413A-8455-EDCFC910FC85}"/>
                </a:ext>
              </a:extLst>
            </p:cNvPr>
            <p:cNvSpPr/>
            <p:nvPr/>
          </p:nvSpPr>
          <p:spPr>
            <a:xfrm>
              <a:off x="479113" y="3028686"/>
              <a:ext cx="190209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/>
              <a:r>
                <a:rPr lang="ko-KR" altLang="en-US" sz="1500" b="1" dirty="0">
                  <a:latin typeface="Arial" panose="020B0604020202020204" pitchFamily="34" charset="0"/>
                </a:rPr>
                <a:t>웹</a:t>
              </a:r>
              <a:endParaRPr lang="ko-KR" altLang="en-US" sz="1500" b="1" i="0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BD79D4-D05D-4B16-BC4F-997811C0D6A0}"/>
                </a:ext>
              </a:extLst>
            </p:cNvPr>
            <p:cNvSpPr/>
            <p:nvPr/>
          </p:nvSpPr>
          <p:spPr>
            <a:xfrm>
              <a:off x="2323616" y="4204300"/>
              <a:ext cx="144462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>
                  <a:latin typeface="Arial" panose="020B0604020202020204" pitchFamily="34" charset="0"/>
                </a:rPr>
                <a:t>에피소드</a:t>
              </a:r>
              <a:r>
                <a:rPr lang="en-US" altLang="ko-KR" sz="1500" b="1" dirty="0">
                  <a:latin typeface="Arial" panose="020B0604020202020204" pitchFamily="34" charset="0"/>
                </a:rPr>
                <a:t>, </a:t>
              </a:r>
              <a:r>
                <a:rPr lang="ko-KR" altLang="en-US" sz="1500" b="1" dirty="0">
                  <a:latin typeface="Arial" panose="020B0604020202020204" pitchFamily="34" charset="0"/>
                </a:rPr>
                <a:t>일상</a:t>
              </a:r>
              <a:endParaRPr lang="ko-KR" altLang="en-US" sz="1500" b="1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EE26B1-A065-4477-A291-4E9099C982C1}"/>
                </a:ext>
              </a:extLst>
            </p:cNvPr>
            <p:cNvSpPr/>
            <p:nvPr/>
          </p:nvSpPr>
          <p:spPr>
            <a:xfrm>
              <a:off x="2326931" y="4602032"/>
              <a:ext cx="144462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>
                  <a:latin typeface="Arial" panose="020B0604020202020204" pitchFamily="34" charset="0"/>
                </a:rPr>
                <a:t>에피소드</a:t>
              </a:r>
              <a:r>
                <a:rPr lang="en-US" altLang="ko-KR" sz="1500" b="1" dirty="0">
                  <a:latin typeface="Arial" panose="020B0604020202020204" pitchFamily="34" charset="0"/>
                </a:rPr>
                <a:t>, </a:t>
              </a:r>
              <a:r>
                <a:rPr lang="ko-KR" altLang="en-US" sz="1500" b="1" dirty="0">
                  <a:latin typeface="Arial" panose="020B0604020202020204" pitchFamily="34" charset="0"/>
                </a:rPr>
                <a:t>개그</a:t>
              </a:r>
              <a:endParaRPr lang="ko-KR" altLang="en-US" sz="1500" b="1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E3CE6A7-9FC5-4561-B87C-5EB0F519987D}"/>
                </a:ext>
              </a:extLst>
            </p:cNvPr>
            <p:cNvSpPr/>
            <p:nvPr/>
          </p:nvSpPr>
          <p:spPr>
            <a:xfrm>
              <a:off x="2326931" y="5028107"/>
              <a:ext cx="144462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>
                  <a:latin typeface="Arial" panose="020B0604020202020204" pitchFamily="34" charset="0"/>
                </a:rPr>
                <a:t>에피소드</a:t>
              </a:r>
              <a:r>
                <a:rPr lang="en-US" altLang="ko-KR" sz="1500" b="1" dirty="0">
                  <a:latin typeface="Arial" panose="020B0604020202020204" pitchFamily="34" charset="0"/>
                </a:rPr>
                <a:t>, </a:t>
              </a:r>
              <a:r>
                <a:rPr lang="ko-KR" altLang="en-US" sz="1500" b="1" dirty="0">
                  <a:latin typeface="Arial" panose="020B0604020202020204" pitchFamily="34" charset="0"/>
                </a:rPr>
                <a:t>개그</a:t>
              </a:r>
              <a:endParaRPr lang="ko-KR" altLang="en-US" sz="1500" b="1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B35075-C6B9-4797-AEE3-5E253EC9D442}"/>
                </a:ext>
              </a:extLst>
            </p:cNvPr>
            <p:cNvSpPr/>
            <p:nvPr/>
          </p:nvSpPr>
          <p:spPr>
            <a:xfrm>
              <a:off x="2332569" y="5448421"/>
              <a:ext cx="144462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>
                  <a:latin typeface="Arial" panose="020B0604020202020204" pitchFamily="34" charset="0"/>
                </a:rPr>
                <a:t>에피소드</a:t>
              </a:r>
              <a:r>
                <a:rPr lang="en-US" altLang="ko-KR" sz="1500" b="1" dirty="0">
                  <a:latin typeface="Arial" panose="020B0604020202020204" pitchFamily="34" charset="0"/>
                </a:rPr>
                <a:t>, </a:t>
              </a:r>
              <a:r>
                <a:rPr lang="ko-KR" altLang="en-US" sz="1500" b="1" dirty="0">
                  <a:latin typeface="Arial" panose="020B0604020202020204" pitchFamily="34" charset="0"/>
                </a:rPr>
                <a:t>개그</a:t>
              </a:r>
              <a:endParaRPr lang="ko-KR" altLang="en-US" sz="15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A59C0B9-3A99-4ACC-8977-EE34D3E1192D}"/>
                </a:ext>
              </a:extLst>
            </p:cNvPr>
            <p:cNvSpPr/>
            <p:nvPr/>
          </p:nvSpPr>
          <p:spPr>
            <a:xfrm>
              <a:off x="452748" y="2966667"/>
              <a:ext cx="3423216" cy="309501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7FFC4A3-4E2B-4A13-9149-A7858B3ADB59}"/>
              </a:ext>
            </a:extLst>
          </p:cNvPr>
          <p:cNvGrpSpPr/>
          <p:nvPr/>
        </p:nvGrpSpPr>
        <p:grpSpPr>
          <a:xfrm>
            <a:off x="4701189" y="2981911"/>
            <a:ext cx="5204811" cy="3095010"/>
            <a:chOff x="4163820" y="2965202"/>
            <a:chExt cx="5204811" cy="309501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D34362C-0BA7-4A5A-9984-9C4CF48BFBDE}"/>
                </a:ext>
              </a:extLst>
            </p:cNvPr>
            <p:cNvSpPr/>
            <p:nvPr/>
          </p:nvSpPr>
          <p:spPr>
            <a:xfrm>
              <a:off x="4415631" y="4040607"/>
              <a:ext cx="4953000" cy="18725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 latinLnBrk="1">
                <a:lnSpc>
                  <a:spcPct val="200000"/>
                </a:lnSpc>
                <a:buAutoNum type="arabicPeriod"/>
              </a:pPr>
              <a:r>
                <a:rPr lang="en-US" altLang="ko-KR" sz="1500" b="0" i="0" dirty="0">
                  <a:effectLst/>
                  <a:latin typeface="Arial" panose="020B0604020202020204" pitchFamily="34" charset="0"/>
                </a:rPr>
                <a:t>2020 </a:t>
              </a:r>
              <a:r>
                <a:rPr lang="ko-KR" altLang="en-US" sz="1500" b="0" i="0" dirty="0" err="1">
                  <a:effectLst/>
                  <a:latin typeface="Arial" panose="020B0604020202020204" pitchFamily="34" charset="0"/>
                </a:rPr>
                <a:t>최애캐의</a:t>
              </a:r>
              <a:r>
                <a:rPr lang="ko-KR" altLang="en-US" sz="15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altLang="ko-KR" sz="1500" b="0" i="0" dirty="0">
                  <a:effectLst/>
                  <a:latin typeface="Arial" panose="020B0604020202020204" pitchFamily="34" charset="0"/>
                </a:rPr>
                <a:t>MBTI</a:t>
              </a:r>
            </a:p>
            <a:p>
              <a:pPr marL="342900" indent="-342900" latinLnBrk="1">
                <a:lnSpc>
                  <a:spcPct val="200000"/>
                </a:lnSpc>
                <a:buAutoNum type="arabicPeriod"/>
              </a:pPr>
              <a:r>
                <a:rPr lang="ko-KR" altLang="en-US" sz="1500" dirty="0">
                  <a:latin typeface="Arial" panose="020B0604020202020204" pitchFamily="34" charset="0"/>
                </a:rPr>
                <a:t>독립일기</a:t>
              </a:r>
              <a:endParaRPr lang="en-US" altLang="ko-KR" sz="1500" dirty="0">
                <a:latin typeface="Arial" panose="020B0604020202020204" pitchFamily="34" charset="0"/>
              </a:endParaRPr>
            </a:p>
            <a:p>
              <a:pPr marL="342900" indent="-342900" latinLnBrk="1">
                <a:lnSpc>
                  <a:spcPct val="200000"/>
                </a:lnSpc>
                <a:buAutoNum type="arabicPeriod"/>
              </a:pPr>
              <a:r>
                <a:rPr lang="ko-KR" altLang="en-US" sz="1500" b="0" i="0" dirty="0" err="1">
                  <a:effectLst/>
                  <a:latin typeface="Arial" panose="020B0604020202020204" pitchFamily="34" charset="0"/>
                </a:rPr>
                <a:t>에리타</a:t>
              </a:r>
              <a:endParaRPr lang="en-US" altLang="ko-KR" sz="1500" b="0" i="0" dirty="0">
                <a:effectLst/>
                <a:latin typeface="Arial" panose="020B0604020202020204" pitchFamily="34" charset="0"/>
              </a:endParaRPr>
            </a:p>
            <a:p>
              <a:pPr marL="342900" indent="-342900" latinLnBrk="1">
                <a:lnSpc>
                  <a:spcPct val="200000"/>
                </a:lnSpc>
                <a:buAutoNum type="arabicPeriod"/>
              </a:pPr>
              <a:r>
                <a:rPr lang="ko-KR" altLang="en-US" sz="1500" dirty="0" err="1">
                  <a:latin typeface="Arial" panose="020B0604020202020204" pitchFamily="34" charset="0"/>
                </a:rPr>
                <a:t>로어</a:t>
              </a:r>
              <a:r>
                <a:rPr lang="ko-KR" altLang="en-US" sz="1500" dirty="0">
                  <a:latin typeface="Arial" panose="020B0604020202020204" pitchFamily="34" charset="0"/>
                </a:rPr>
                <a:t> 올림푸스</a:t>
              </a:r>
              <a:endParaRPr lang="ko-KR" altLang="en-US" sz="1500" b="0" i="0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3DB617-932A-416C-A9BA-63ABAE62D11F}"/>
                </a:ext>
              </a:extLst>
            </p:cNvPr>
            <p:cNvSpPr/>
            <p:nvPr/>
          </p:nvSpPr>
          <p:spPr>
            <a:xfrm>
              <a:off x="4182194" y="3028686"/>
              <a:ext cx="377026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ko-KR" altLang="en-US" sz="1500" b="1" dirty="0">
                  <a:latin typeface="Arial" panose="020B0604020202020204" pitchFamily="34" charset="0"/>
                </a:rPr>
                <a:t>앱</a:t>
              </a:r>
              <a:endParaRPr lang="en-US" altLang="ko-KR" sz="1500" b="1" dirty="0">
                <a:latin typeface="Arial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52FB601-36D7-4E21-AF18-BCBFC277B83D}"/>
                </a:ext>
              </a:extLst>
            </p:cNvPr>
            <p:cNvSpPr/>
            <p:nvPr/>
          </p:nvSpPr>
          <p:spPr>
            <a:xfrm>
              <a:off x="6834079" y="4133999"/>
              <a:ext cx="143020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/>
                <a:t>에피소드</a:t>
              </a:r>
              <a:r>
                <a:rPr lang="en-US" altLang="ko-KR" sz="1500" b="1" dirty="0"/>
                <a:t>, </a:t>
              </a:r>
              <a:r>
                <a:rPr lang="ko-KR" altLang="en-US" sz="1500" b="1" dirty="0"/>
                <a:t>일상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F4D1415-3779-4D21-B097-61529F0A6102}"/>
                </a:ext>
              </a:extLst>
            </p:cNvPr>
            <p:cNvSpPr/>
            <p:nvPr/>
          </p:nvSpPr>
          <p:spPr>
            <a:xfrm>
              <a:off x="6834079" y="4619569"/>
              <a:ext cx="143020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b="1" dirty="0"/>
                <a:t>에피소드</a:t>
              </a:r>
              <a:r>
                <a:rPr lang="en-US" altLang="ko-KR" sz="1500" b="1" dirty="0"/>
                <a:t>, </a:t>
              </a:r>
              <a:r>
                <a:rPr lang="ko-KR" altLang="en-US" sz="1500" b="1" dirty="0"/>
                <a:t>일상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19F9CF-36F3-4D2F-899E-195E75341331}"/>
                </a:ext>
              </a:extLst>
            </p:cNvPr>
            <p:cNvSpPr/>
            <p:nvPr/>
          </p:nvSpPr>
          <p:spPr>
            <a:xfrm>
              <a:off x="6834079" y="5104372"/>
              <a:ext cx="143020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/>
                <a:t>스토리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드라마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FFFF8F-778B-410E-BFF2-A7EC3615235A}"/>
                </a:ext>
              </a:extLst>
            </p:cNvPr>
            <p:cNvSpPr/>
            <p:nvPr/>
          </p:nvSpPr>
          <p:spPr>
            <a:xfrm>
              <a:off x="6834079" y="5589942"/>
              <a:ext cx="1430200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/>
                <a:t>스토리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로맨스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44E3D2-3909-4144-BA80-22A621F14511}"/>
                </a:ext>
              </a:extLst>
            </p:cNvPr>
            <p:cNvSpPr/>
            <p:nvPr/>
          </p:nvSpPr>
          <p:spPr>
            <a:xfrm>
              <a:off x="4182194" y="3412291"/>
              <a:ext cx="272061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latin typeface="Arial" panose="020B0604020202020204" pitchFamily="34" charset="0"/>
                </a:rPr>
                <a:t>보안정책에 의해 캡쳐가 불가능하여 타이핑</a:t>
              </a:r>
              <a:r>
                <a:rPr lang="en-US" altLang="ko-KR" sz="1000" dirty="0">
                  <a:latin typeface="Arial" panose="020B0604020202020204" pitchFamily="34" charset="0"/>
                </a:rPr>
                <a:t>)</a:t>
              </a:r>
              <a:endParaRPr lang="ko-KR" altLang="en-US" sz="10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2DEF9C4-A6D1-4E69-86E2-1A54FB9FA211}"/>
                </a:ext>
              </a:extLst>
            </p:cNvPr>
            <p:cNvSpPr/>
            <p:nvPr/>
          </p:nvSpPr>
          <p:spPr>
            <a:xfrm>
              <a:off x="4163820" y="2965202"/>
              <a:ext cx="4202258" cy="309501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B62215-E212-458B-B3EE-B9E1F5911E7E}"/>
              </a:ext>
            </a:extLst>
          </p:cNvPr>
          <p:cNvSpPr/>
          <p:nvPr/>
        </p:nvSpPr>
        <p:spPr>
          <a:xfrm>
            <a:off x="4110715" y="1752871"/>
            <a:ext cx="53832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err="1"/>
              <a:t>모죠의</a:t>
            </a:r>
            <a:r>
              <a:rPr lang="ko-KR" altLang="en-US" sz="1500" dirty="0"/>
              <a:t> 일지를 보는 독자들은</a:t>
            </a:r>
            <a:endParaRPr lang="en-US" altLang="ko-KR" sz="1500" dirty="0"/>
          </a:p>
          <a:p>
            <a:r>
              <a:rPr lang="ko-KR" altLang="en-US" sz="1500" dirty="0"/>
              <a:t>주로 </a:t>
            </a:r>
            <a:r>
              <a:rPr lang="ko-KR" altLang="en-US" sz="1500" b="1" dirty="0"/>
              <a:t>에피소드</a:t>
            </a:r>
            <a:r>
              <a:rPr lang="ko-KR" altLang="en-US" sz="1500" dirty="0"/>
              <a:t>와 </a:t>
            </a:r>
            <a:r>
              <a:rPr lang="ko-KR" altLang="en-US" sz="1500" b="1" dirty="0"/>
              <a:t>개그</a:t>
            </a:r>
            <a:r>
              <a:rPr lang="ko-KR" altLang="en-US" sz="1500" dirty="0"/>
              <a:t> 또는 </a:t>
            </a:r>
            <a:r>
              <a:rPr lang="ko-KR" altLang="en-US" sz="1500" b="1" dirty="0"/>
              <a:t>일상</a:t>
            </a:r>
            <a:r>
              <a:rPr lang="ko-KR" altLang="en-US" sz="1500" dirty="0"/>
              <a:t> 웹툰을 주로 보는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1750636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7FAEF6-DED5-4930-A218-37D3379225C9}"/>
              </a:ext>
            </a:extLst>
          </p:cNvPr>
          <p:cNvSpPr/>
          <p:nvPr/>
        </p:nvSpPr>
        <p:spPr>
          <a:xfrm>
            <a:off x="0" y="3022248"/>
            <a:ext cx="9906000" cy="8135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062799CC-B615-488B-A343-2F1A27EA3EB9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2E4E68-76F7-48A7-893C-F2DC519986F0}"/>
              </a:ext>
            </a:extLst>
          </p:cNvPr>
          <p:cNvSpPr/>
          <p:nvPr/>
        </p:nvSpPr>
        <p:spPr>
          <a:xfrm>
            <a:off x="1459173" y="3022246"/>
            <a:ext cx="6632812" cy="709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</a:rPr>
              <a:t>2. </a:t>
            </a:r>
            <a:r>
              <a:rPr lang="ko-KR" altLang="en-US" sz="3000" b="1" dirty="0">
                <a:solidFill>
                  <a:schemeClr val="bg1"/>
                </a:solidFill>
              </a:rPr>
              <a:t>전체 흐름</a:t>
            </a:r>
            <a:endParaRPr lang="en-US" altLang="ko-K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41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E5A9BE-BDF8-4AFE-910E-7143D932DCD0}"/>
              </a:ext>
            </a:extLst>
          </p:cNvPr>
          <p:cNvSpPr/>
          <p:nvPr/>
        </p:nvSpPr>
        <p:spPr>
          <a:xfrm>
            <a:off x="0" y="1213399"/>
            <a:ext cx="9906000" cy="6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2E53DCC3-1241-40F0-9217-22554A57BC56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" name="그림 16" descr="전화, 앉아있는, 거리이(가) 표시된 사진&#10;&#10;자동 생성된 설명">
            <a:extLst>
              <a:ext uri="{FF2B5EF4-FFF2-40B4-BE49-F238E27FC236}">
                <a16:creationId xmlns:a16="http://schemas.microsoft.com/office/drawing/2014/main" id="{DDEAB49C-A8AB-4502-91DA-317B469D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599" y="2591716"/>
            <a:ext cx="819158" cy="8191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619E90-987C-4A89-9D8F-17547C53CDE6}"/>
              </a:ext>
            </a:extLst>
          </p:cNvPr>
          <p:cNvSpPr txBox="1"/>
          <p:nvPr/>
        </p:nvSpPr>
        <p:spPr>
          <a:xfrm>
            <a:off x="543274" y="586979"/>
            <a:ext cx="655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전체 흐름</a:t>
            </a:r>
          </a:p>
        </p:txBody>
      </p:sp>
      <p:pic>
        <p:nvPicPr>
          <p:cNvPr id="19" name="그림 18" descr="셔츠이(가) 표시된 사진&#10;&#10;자동 생성된 설명">
            <a:extLst>
              <a:ext uri="{FF2B5EF4-FFF2-40B4-BE49-F238E27FC236}">
                <a16:creationId xmlns:a16="http://schemas.microsoft.com/office/drawing/2014/main" id="{4EA5E4FC-A424-41C1-8A07-75BF2A586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59" y="2444288"/>
            <a:ext cx="998290" cy="1007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46BBB2-395A-4A22-8232-71116C891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88" y="2444288"/>
            <a:ext cx="1145190" cy="11451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35349BC-D44D-4FD9-98D7-B10B4566E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40" y="2284171"/>
            <a:ext cx="1293001" cy="15576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6D5682C-1C8C-4A70-8FCD-9EE01E564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88" y="2419215"/>
            <a:ext cx="1152186" cy="112772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5D6209-DDF0-404E-9510-064834A57D8F}"/>
              </a:ext>
            </a:extLst>
          </p:cNvPr>
          <p:cNvGrpSpPr/>
          <p:nvPr/>
        </p:nvGrpSpPr>
        <p:grpSpPr>
          <a:xfrm>
            <a:off x="533870" y="1834486"/>
            <a:ext cx="1479418" cy="611550"/>
            <a:chOff x="1207731" y="1479243"/>
            <a:chExt cx="1479418" cy="611550"/>
          </a:xfrm>
        </p:grpSpPr>
        <p:pic>
          <p:nvPicPr>
            <p:cNvPr id="9" name="그림 8" descr="앉아있는이(가) 표시된 사진&#10;&#10;자동 생성된 설명">
              <a:extLst>
                <a:ext uri="{FF2B5EF4-FFF2-40B4-BE49-F238E27FC236}">
                  <a16:creationId xmlns:a16="http://schemas.microsoft.com/office/drawing/2014/main" id="{61F7AB5E-B8A4-42C8-9B44-8DF39FB3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731" y="1479243"/>
              <a:ext cx="1223100" cy="6115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87D383-67F2-4817-A215-5243365780BD}"/>
                </a:ext>
              </a:extLst>
            </p:cNvPr>
            <p:cNvSpPr txBox="1"/>
            <p:nvPr/>
          </p:nvSpPr>
          <p:spPr>
            <a:xfrm>
              <a:off x="1819281" y="1686006"/>
              <a:ext cx="867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+mn-ea"/>
                </a:rPr>
                <a:t>0</a:t>
              </a:r>
              <a:r>
                <a:rPr lang="ko-KR" altLang="en-US" sz="1500" dirty="0">
                  <a:latin typeface="+mn-ea"/>
                </a:rPr>
                <a:t>원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1B7372-C2B6-4CFB-B0F2-3CFE2F4CC151}"/>
              </a:ext>
            </a:extLst>
          </p:cNvPr>
          <p:cNvSpPr txBox="1"/>
          <p:nvPr/>
        </p:nvSpPr>
        <p:spPr>
          <a:xfrm>
            <a:off x="948872" y="3439937"/>
            <a:ext cx="15842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+mn-ea"/>
              </a:rPr>
              <a:t>모죠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540FE4-1D2D-442F-A933-9E01F949930F}"/>
              </a:ext>
            </a:extLst>
          </p:cNvPr>
          <p:cNvSpPr txBox="1"/>
          <p:nvPr/>
        </p:nvSpPr>
        <p:spPr>
          <a:xfrm>
            <a:off x="3455411" y="3462269"/>
            <a:ext cx="15842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n-ea"/>
              </a:rPr>
              <a:t>NPC</a:t>
            </a:r>
            <a:endParaRPr lang="ko-KR" altLang="en-US" sz="1500" b="1" dirty="0"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1BB3203-2978-4FDA-9847-814F3C6A8BE2}"/>
              </a:ext>
            </a:extLst>
          </p:cNvPr>
          <p:cNvCxnSpPr>
            <a:cxnSpLocks/>
          </p:cNvCxnSpPr>
          <p:nvPr/>
        </p:nvCxnSpPr>
        <p:spPr>
          <a:xfrm>
            <a:off x="1888521" y="3027737"/>
            <a:ext cx="119228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DCE5007-6F4D-4472-A565-C6D7A0F6D2D7}"/>
              </a:ext>
            </a:extLst>
          </p:cNvPr>
          <p:cNvCxnSpPr>
            <a:cxnSpLocks/>
          </p:cNvCxnSpPr>
          <p:nvPr/>
        </p:nvCxnSpPr>
        <p:spPr>
          <a:xfrm>
            <a:off x="4959221" y="3027737"/>
            <a:ext cx="716674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C8B1FE2-68EB-4BC3-9F0B-7D1C73BE70F6}"/>
              </a:ext>
            </a:extLst>
          </p:cNvPr>
          <p:cNvGrpSpPr/>
          <p:nvPr/>
        </p:nvGrpSpPr>
        <p:grpSpPr>
          <a:xfrm>
            <a:off x="7520979" y="1835548"/>
            <a:ext cx="1319116" cy="609427"/>
            <a:chOff x="2959236" y="1478053"/>
            <a:chExt cx="1319116" cy="609427"/>
          </a:xfrm>
        </p:grpSpPr>
        <p:pic>
          <p:nvPicPr>
            <p:cNvPr id="7" name="그림 6" descr="앉아있는, 그리기이(가) 표시된 사진&#10;&#10;자동 생성된 설명">
              <a:extLst>
                <a:ext uri="{FF2B5EF4-FFF2-40B4-BE49-F238E27FC236}">
                  <a16:creationId xmlns:a16="http://schemas.microsoft.com/office/drawing/2014/main" id="{260CF63A-9A5B-49FF-B6C6-FF0E36E69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236" y="1478053"/>
              <a:ext cx="1229092" cy="60942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1C5D8F-69C2-4832-9F99-31B62E1047DC}"/>
                </a:ext>
              </a:extLst>
            </p:cNvPr>
            <p:cNvSpPr txBox="1"/>
            <p:nvPr/>
          </p:nvSpPr>
          <p:spPr>
            <a:xfrm>
              <a:off x="3410484" y="1700554"/>
              <a:ext cx="867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+mn-ea"/>
                </a:rPr>
                <a:t>100</a:t>
              </a:r>
              <a:r>
                <a:rPr lang="ko-KR" altLang="en-US" sz="1500" dirty="0">
                  <a:latin typeface="+mn-ea"/>
                </a:rPr>
                <a:t>원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6644416-5C59-44BE-84F3-F8A4F456233F}"/>
              </a:ext>
            </a:extLst>
          </p:cNvPr>
          <p:cNvSpPr txBox="1"/>
          <p:nvPr/>
        </p:nvSpPr>
        <p:spPr>
          <a:xfrm>
            <a:off x="3058687" y="3788494"/>
            <a:ext cx="264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NPC</a:t>
            </a:r>
            <a:r>
              <a:rPr lang="ko-KR" altLang="en-US" sz="1200" dirty="0">
                <a:latin typeface="+mn-ea"/>
              </a:rPr>
              <a:t>를 통해 퀘스트 획득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6D46DE-0502-4C50-805F-F0D088B0F716}"/>
              </a:ext>
            </a:extLst>
          </p:cNvPr>
          <p:cNvSpPr txBox="1"/>
          <p:nvPr/>
        </p:nvSpPr>
        <p:spPr>
          <a:xfrm>
            <a:off x="5161836" y="3784838"/>
            <a:ext cx="4463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아르바이트와 퀘스트 등의 활동을 통해서 돈과 능력치를 획득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7E08D9F-63C1-4863-8D8A-0B1E4069E76E}"/>
              </a:ext>
            </a:extLst>
          </p:cNvPr>
          <p:cNvCxnSpPr>
            <a:cxnSpLocks/>
          </p:cNvCxnSpPr>
          <p:nvPr/>
        </p:nvCxnSpPr>
        <p:spPr>
          <a:xfrm>
            <a:off x="6619806" y="3027737"/>
            <a:ext cx="716674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B06ECE0-AC20-425D-9E4B-5BEA6D342565}"/>
              </a:ext>
            </a:extLst>
          </p:cNvPr>
          <p:cNvSpPr txBox="1"/>
          <p:nvPr/>
        </p:nvSpPr>
        <p:spPr>
          <a:xfrm>
            <a:off x="818413" y="4260779"/>
            <a:ext cx="15842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1</a:t>
            </a:r>
            <a:r>
              <a:rPr lang="ko-KR" altLang="en-US" sz="1500" dirty="0">
                <a:latin typeface="+mn-ea"/>
              </a:rPr>
              <a:t>세대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B462A26-BB11-41AB-910D-77E884A92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4" y="4632280"/>
            <a:ext cx="1152186" cy="112772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8720201-075D-45DC-8091-56C257778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31" y="4261024"/>
            <a:ext cx="1293001" cy="1557676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AC4718C-36E2-4F72-9F72-9B28E7870B7B}"/>
              </a:ext>
            </a:extLst>
          </p:cNvPr>
          <p:cNvCxnSpPr>
            <a:cxnSpLocks/>
          </p:cNvCxnSpPr>
          <p:nvPr/>
        </p:nvCxnSpPr>
        <p:spPr>
          <a:xfrm>
            <a:off x="3208235" y="5196144"/>
            <a:ext cx="1728522" cy="816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FD8DEA-2E00-414B-B9D1-21ED02B0AA81}"/>
              </a:ext>
            </a:extLst>
          </p:cNvPr>
          <p:cNvSpPr txBox="1"/>
          <p:nvPr/>
        </p:nvSpPr>
        <p:spPr>
          <a:xfrm>
            <a:off x="1752154" y="5717301"/>
            <a:ext cx="335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+ </a:t>
            </a:r>
            <a:r>
              <a:rPr lang="ko-KR" altLang="en-US" sz="1200" dirty="0">
                <a:latin typeface="+mn-ea"/>
              </a:rPr>
              <a:t>고깃집 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아르바이트 횟수</a:t>
            </a:r>
            <a:r>
              <a:rPr lang="en-US" altLang="ko-KR" sz="1200" dirty="0">
                <a:latin typeface="+mn-ea"/>
              </a:rPr>
              <a:t>: ??</a:t>
            </a:r>
            <a:r>
              <a:rPr lang="ko-KR" altLang="en-US" sz="1200" dirty="0">
                <a:latin typeface="+mn-ea"/>
              </a:rPr>
              <a:t>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359626-9A39-486E-B77B-0DD211EB3ABE}"/>
              </a:ext>
            </a:extLst>
          </p:cNvPr>
          <p:cNvSpPr txBox="1"/>
          <p:nvPr/>
        </p:nvSpPr>
        <p:spPr>
          <a:xfrm>
            <a:off x="903474" y="5705453"/>
            <a:ext cx="15842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+mn-ea"/>
              </a:rPr>
              <a:t>모죠</a:t>
            </a:r>
            <a:endParaRPr lang="ko-KR" altLang="en-US" sz="1500" b="1" dirty="0">
              <a:latin typeface="+mn-ea"/>
            </a:endParaRPr>
          </a:p>
        </p:txBody>
      </p:sp>
      <p:pic>
        <p:nvPicPr>
          <p:cNvPr id="51" name="그림 50" descr="어두운, 셔츠이(가) 표시된 사진&#10;&#10;자동 생성된 설명">
            <a:extLst>
              <a:ext uri="{FF2B5EF4-FFF2-40B4-BE49-F238E27FC236}">
                <a16:creationId xmlns:a16="http://schemas.microsoft.com/office/drawing/2014/main" id="{B8EFFB9D-00E5-4BAD-9C2A-C91E695BD4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54" y="4715757"/>
            <a:ext cx="795287" cy="79528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2A85F9F-3283-4C18-AB76-7217449966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59" y="4583944"/>
            <a:ext cx="1152186" cy="1127728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BEDE52-AE98-49D6-A637-B43CA84F41F0}"/>
              </a:ext>
            </a:extLst>
          </p:cNvPr>
          <p:cNvCxnSpPr>
            <a:cxnSpLocks/>
          </p:cNvCxnSpPr>
          <p:nvPr/>
        </p:nvCxnSpPr>
        <p:spPr>
          <a:xfrm>
            <a:off x="6148598" y="5167825"/>
            <a:ext cx="756773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BCEED45-3647-41CC-9560-820372C7F7AA}"/>
              </a:ext>
            </a:extLst>
          </p:cNvPr>
          <p:cNvSpPr txBox="1"/>
          <p:nvPr/>
        </p:nvSpPr>
        <p:spPr>
          <a:xfrm>
            <a:off x="7381262" y="4279371"/>
            <a:ext cx="15842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2</a:t>
            </a:r>
            <a:r>
              <a:rPr lang="ko-KR" altLang="en-US" sz="1500" dirty="0">
                <a:latin typeface="+mn-ea"/>
              </a:rPr>
              <a:t>세대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1C5E61-D901-4FA8-B3EB-84B8790EC23B}"/>
              </a:ext>
            </a:extLst>
          </p:cNvPr>
          <p:cNvSpPr txBox="1"/>
          <p:nvPr/>
        </p:nvSpPr>
        <p:spPr>
          <a:xfrm>
            <a:off x="6854575" y="5705453"/>
            <a:ext cx="281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다음 세대 </a:t>
            </a:r>
            <a:r>
              <a:rPr lang="ko-KR" altLang="en-US" sz="1200" dirty="0" err="1">
                <a:latin typeface="+mn-ea"/>
              </a:rPr>
              <a:t>모죠로</a:t>
            </a:r>
            <a:r>
              <a:rPr lang="ko-KR" altLang="en-US" sz="1200" dirty="0">
                <a:latin typeface="+mn-ea"/>
              </a:rPr>
              <a:t> 활동</a:t>
            </a:r>
            <a:r>
              <a:rPr lang="en-US" altLang="ko-KR" sz="1200" dirty="0">
                <a:latin typeface="+mn-ea"/>
              </a:rPr>
              <a:t>,</a:t>
            </a:r>
          </a:p>
          <a:p>
            <a:r>
              <a:rPr lang="ko-KR" altLang="en-US" sz="1200" dirty="0">
                <a:latin typeface="+mn-ea"/>
              </a:rPr>
              <a:t>돈과 아이템은 그대로 유지됨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A33EAB-2196-40E4-AA1F-975EDDE71AB9}"/>
              </a:ext>
            </a:extLst>
          </p:cNvPr>
          <p:cNvSpPr txBox="1"/>
          <p:nvPr/>
        </p:nvSpPr>
        <p:spPr>
          <a:xfrm>
            <a:off x="4184158" y="5720375"/>
            <a:ext cx="335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능력치와 특정 활동에 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따른 엔딩이 도감에 저장됨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4CEC18-8039-4C64-BFD3-8CB5A742AC88}"/>
              </a:ext>
            </a:extLst>
          </p:cNvPr>
          <p:cNvSpPr txBox="1"/>
          <p:nvPr/>
        </p:nvSpPr>
        <p:spPr>
          <a:xfrm>
            <a:off x="380629" y="3987567"/>
            <a:ext cx="15842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(2)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AA02C5-9D3F-4083-B28F-EFB553033095}"/>
              </a:ext>
            </a:extLst>
          </p:cNvPr>
          <p:cNvSpPr txBox="1"/>
          <p:nvPr/>
        </p:nvSpPr>
        <p:spPr>
          <a:xfrm>
            <a:off x="367653" y="1505874"/>
            <a:ext cx="15842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n-ea"/>
              </a:rPr>
              <a:t>(1)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976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7FAEF6-DED5-4930-A218-37D3379225C9}"/>
              </a:ext>
            </a:extLst>
          </p:cNvPr>
          <p:cNvSpPr/>
          <p:nvPr/>
        </p:nvSpPr>
        <p:spPr>
          <a:xfrm>
            <a:off x="0" y="3022248"/>
            <a:ext cx="9906000" cy="8135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062799CC-B615-488B-A343-2F1A27EA3EB9}"/>
              </a:ext>
            </a:extLst>
          </p:cNvPr>
          <p:cNvSpPr/>
          <p:nvPr/>
        </p:nvSpPr>
        <p:spPr>
          <a:xfrm>
            <a:off x="164892" y="239843"/>
            <a:ext cx="9503764" cy="6327581"/>
          </a:xfrm>
          <a:prstGeom prst="frame">
            <a:avLst>
              <a:gd name="adj1" fmla="val 160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eiryo" panose="020B0604030504040204" pitchFamily="34" charset="-128"/>
              <a:ea typeface="210 한그루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2E4E68-76F7-48A7-893C-F2DC519986F0}"/>
              </a:ext>
            </a:extLst>
          </p:cNvPr>
          <p:cNvSpPr/>
          <p:nvPr/>
        </p:nvSpPr>
        <p:spPr>
          <a:xfrm>
            <a:off x="1459173" y="3022248"/>
            <a:ext cx="6632812" cy="709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3000" b="1" dirty="0">
                <a:solidFill>
                  <a:schemeClr val="bg1"/>
                </a:solidFill>
                <a:latin typeface="+mn-ea"/>
              </a:rPr>
              <a:t>맵</a:t>
            </a:r>
            <a:endParaRPr lang="en-US" altLang="ko-KR" sz="3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8E15EA-55DD-4AF0-9880-A9AEDF2BBF4C}"/>
              </a:ext>
            </a:extLst>
          </p:cNvPr>
          <p:cNvSpPr/>
          <p:nvPr/>
        </p:nvSpPr>
        <p:spPr>
          <a:xfrm>
            <a:off x="3069602" y="3882656"/>
            <a:ext cx="3766800" cy="747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err="1">
                <a:latin typeface="+mn-ea"/>
              </a:rPr>
              <a:t>맵과</a:t>
            </a:r>
            <a:r>
              <a:rPr lang="ko-KR" altLang="en-US" sz="1500" dirty="0">
                <a:latin typeface="+mn-ea"/>
              </a:rPr>
              <a:t> 이동 수단 </a:t>
            </a:r>
            <a:r>
              <a:rPr lang="en-US" altLang="ko-KR" sz="1500" dirty="0">
                <a:latin typeface="+mn-ea"/>
              </a:rPr>
              <a:t>/ Town / Sea / Mountain 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+ </a:t>
            </a:r>
            <a:r>
              <a:rPr lang="ko-KR" altLang="en-US" sz="1500" dirty="0">
                <a:latin typeface="+mn-ea"/>
              </a:rPr>
              <a:t>미니 게임 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예시</a:t>
            </a:r>
            <a:r>
              <a:rPr lang="en-US" altLang="ko-KR" sz="1500" dirty="0">
                <a:latin typeface="+mn-ea"/>
              </a:rPr>
              <a:t>)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73911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1182</TotalTime>
  <Words>1840</Words>
  <Application>Microsoft Office PowerPoint</Application>
  <PresentationFormat>A4 용지(210x297mm)</PresentationFormat>
  <Paragraphs>363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Meiryo</vt:lpstr>
      <vt:lpstr>맑은 고딕</vt:lpstr>
      <vt:lpstr>맑은 고딕 (본문)</vt:lpstr>
      <vt:lpstr>Arial</vt:lpstr>
      <vt:lpstr>Calibri</vt:lpstr>
      <vt:lpstr>Calibri Light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PC</cp:lastModifiedBy>
  <cp:revision>144</cp:revision>
  <dcterms:created xsi:type="dcterms:W3CDTF">2020-08-25T06:33:09Z</dcterms:created>
  <dcterms:modified xsi:type="dcterms:W3CDTF">2020-08-29T18:46:51Z</dcterms:modified>
</cp:coreProperties>
</file>